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2"/>
  </p:notesMasterIdLst>
  <p:handoutMasterIdLst>
    <p:handoutMasterId r:id="rId63"/>
  </p:handoutMasterIdLst>
  <p:sldIdLst>
    <p:sldId id="256" r:id="rId5"/>
    <p:sldId id="260" r:id="rId6"/>
    <p:sldId id="261" r:id="rId7"/>
    <p:sldId id="259" r:id="rId8"/>
    <p:sldId id="262" r:id="rId9"/>
    <p:sldId id="263" r:id="rId10"/>
    <p:sldId id="264" r:id="rId11"/>
    <p:sldId id="314" r:id="rId12"/>
    <p:sldId id="320" r:id="rId13"/>
    <p:sldId id="269" r:id="rId14"/>
    <p:sldId id="265" r:id="rId15"/>
    <p:sldId id="268" r:id="rId16"/>
    <p:sldId id="271" r:id="rId17"/>
    <p:sldId id="270"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94" r:id="rId36"/>
    <p:sldId id="295" r:id="rId37"/>
    <p:sldId id="296" r:id="rId38"/>
    <p:sldId id="289" r:id="rId39"/>
    <p:sldId id="299" r:id="rId40"/>
    <p:sldId id="298" r:id="rId41"/>
    <p:sldId id="297" r:id="rId42"/>
    <p:sldId id="290" r:id="rId43"/>
    <p:sldId id="300" r:id="rId44"/>
    <p:sldId id="301" r:id="rId45"/>
    <p:sldId id="291" r:id="rId46"/>
    <p:sldId id="302" r:id="rId47"/>
    <p:sldId id="292" r:id="rId48"/>
    <p:sldId id="305" r:id="rId49"/>
    <p:sldId id="304" r:id="rId50"/>
    <p:sldId id="303" r:id="rId51"/>
    <p:sldId id="293" r:id="rId52"/>
    <p:sldId id="306" r:id="rId53"/>
    <p:sldId id="307" r:id="rId54"/>
    <p:sldId id="308" r:id="rId55"/>
    <p:sldId id="309" r:id="rId56"/>
    <p:sldId id="316" r:id="rId57"/>
    <p:sldId id="317" r:id="rId58"/>
    <p:sldId id="318" r:id="rId59"/>
    <p:sldId id="319" r:id="rId60"/>
    <p:sldId id="312" r:id="rId61"/>
  </p:sldIdLst>
  <p:sldSz cx="12192000" cy="6858000"/>
  <p:notesSz cx="6858000" cy="9144000"/>
  <p:defaultTextStyle>
    <a:defPPr rtl="0">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autoAdjust="0"/>
    <p:restoredTop sz="96709" autoAdjust="0"/>
  </p:normalViewPr>
  <p:slideViewPr>
    <p:cSldViewPr snapToGrid="0" showGuides="1">
      <p:cViewPr>
        <p:scale>
          <a:sx n="100" d="100"/>
          <a:sy n="100" d="100"/>
        </p:scale>
        <p:origin x="58" y="-346"/>
      </p:cViewPr>
      <p:guideLst>
        <p:guide orient="horz" pos="2160"/>
        <p:guide pos="3840"/>
      </p:guideLst>
    </p:cSldViewPr>
  </p:slideViewPr>
  <p:notesTextViewPr>
    <p:cViewPr>
      <p:scale>
        <a:sx n="1" d="1"/>
        <a:sy n="1" d="1"/>
      </p:scale>
      <p:origin x="0" y="0"/>
    </p:cViewPr>
  </p:notesTextViewPr>
  <p:notesViewPr>
    <p:cSldViewPr snapToGrid="0" showGuides="1">
      <p:cViewPr varScale="1">
        <p:scale>
          <a:sx n="96" d="100"/>
          <a:sy n="96" d="100"/>
        </p:scale>
        <p:origin x="364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vi-VN">
              <a:latin typeface="Arial" panose="020B0604020202020204" pitchFamily="34" charset="0"/>
            </a:endParaRPr>
          </a:p>
        </p:txBody>
      </p:sp>
      <p:sp>
        <p:nvSpPr>
          <p:cNvPr id="3" name="Chỗ dành sẵn cho Ngày tháng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7932E66-470A-441C-AC8E-D95E9CD55164}" type="datetime1">
              <a:rPr lang="vi-VN" smtClean="0">
                <a:latin typeface="Arial" panose="020B0604020202020204" pitchFamily="34" charset="0"/>
              </a:rPr>
              <a:t>22/06/2021</a:t>
            </a:fld>
            <a:endParaRPr lang="vi-VN">
              <a:latin typeface="Arial" panose="020B0604020202020204" pitchFamily="34" charset="0"/>
            </a:endParaRPr>
          </a:p>
        </p:txBody>
      </p:sp>
      <p:sp>
        <p:nvSpPr>
          <p:cNvPr id="4" name="Chỗ dành sẵn cho Chân trang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vi-VN">
              <a:latin typeface="Arial" panose="020B0604020202020204" pitchFamily="34" charset="0"/>
            </a:endParaRPr>
          </a:p>
        </p:txBody>
      </p:sp>
      <p:sp>
        <p:nvSpPr>
          <p:cNvPr id="5" name="Chỗ dành sẵn cho Số hiệu Bản chiế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6834459-7356-44BF-850D-8B30C4FB3B6B}" type="slidenum">
              <a:rPr lang="vi-VN">
                <a:latin typeface="Arial" panose="020B0604020202020204" pitchFamily="34" charset="0"/>
              </a:rPr>
              <a:t>‹#›</a:t>
            </a:fld>
            <a:endParaRPr lang="vi-VN">
              <a:latin typeface="Arial" panose="020B0604020202020204" pitchFamily="34" charset="0"/>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vi-VN" noProof="0">
              <a:latin typeface="Arial" panose="020B0604020202020204" pitchFamily="34" charset="0"/>
              <a:cs typeface="Arial" panose="020B0604020202020204" pitchFamily="34" charset="0"/>
            </a:endParaRPr>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592DE864-4C15-47C6-84A9-DD2610173879}" type="datetime1">
              <a:rPr lang="vi-VN" smtClean="0"/>
              <a:pPr/>
              <a:t>22/06/2021</a:t>
            </a:fld>
            <a:endParaRPr lang="vi-VN" dirty="0"/>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vi-VN" noProof="0"/>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vi-VN" noProof="0"/>
              <a:t>Bấm để chỉnh sửa kiểu văn bản Bản cái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vi-VN" noProof="0">
              <a:latin typeface="Arial" panose="020B0604020202020204" pitchFamily="34" charset="0"/>
              <a:cs typeface="Arial" panose="020B0604020202020204" pitchFamily="34" charset="0"/>
            </a:endParaRPr>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0A3C37BE-C303-496D-B5CD-85F2937540FC}" type="slidenum">
              <a:rPr lang="vi-VN" noProof="0" smtClean="0"/>
              <a:pPr/>
              <a:t>‹#›</a:t>
            </a:fld>
            <a:endParaRPr lang="vi-VN" noProof="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r>
              <a:rPr lang="vi-VN" b="1" i="1">
                <a:latin typeface="Arial" pitchFamily="34" charset="0"/>
                <a:cs typeface="Arial" pitchFamily="34" charset="0"/>
              </a:rPr>
              <a:t>LƯU Ý:</a:t>
            </a:r>
          </a:p>
          <a:p>
            <a:pPr rtl="0"/>
            <a:r>
              <a:rPr lang="vi-VN" i="1">
                <a:latin typeface="Arial" pitchFamily="34" charset="0"/>
                <a:cs typeface="Arial" pitchFamily="34" charset="0"/>
              </a:rPr>
              <a:t>Để thay đổi hình ảnh trên trang chiếu này, hãy chọn ảnh, rồi xóa ảnh đi. Sau đó bấm vào biểu tượng Ảnh trong chỗ dành sẵn để chèn hình ảnh riêng của bạn.</a:t>
            </a:r>
          </a:p>
        </p:txBody>
      </p:sp>
      <p:sp>
        <p:nvSpPr>
          <p:cNvPr id="4" name="Chỗ dành sẵn cho Số hiệu Bản chiếu 3"/>
          <p:cNvSpPr>
            <a:spLocks noGrp="1"/>
          </p:cNvSpPr>
          <p:nvPr>
            <p:ph type="sldNum" sz="quarter" idx="10"/>
          </p:nvPr>
        </p:nvSpPr>
        <p:spPr/>
        <p:txBody>
          <a:bodyPr rtlCol="0"/>
          <a:lstStyle/>
          <a:p>
            <a:pPr rtl="0"/>
            <a:fld id="{0A3C37BE-C303-496D-B5CD-85F2937540FC}" type="slidenum">
              <a:rPr lang="vi-VN" smtClean="0"/>
              <a:t>1</a:t>
            </a:fld>
            <a:endParaRPr lang="vi-VN"/>
          </a:p>
        </p:txBody>
      </p:sp>
    </p:spTree>
    <p:extLst>
      <p:ext uri="{BB962C8B-B14F-4D97-AF65-F5344CB8AC3E}">
        <p14:creationId xmlns:p14="http://schemas.microsoft.com/office/powerpoint/2010/main" val="240615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5"/>
          </p:nvPr>
        </p:nvSpPr>
        <p:spPr/>
        <p:txBody>
          <a:bodyPr rtlCol="0"/>
          <a:lstStyle/>
          <a:p>
            <a:pPr rtl="0"/>
            <a:fld id="{0A3C37BE-C303-496D-B5CD-85F2937540FC}" type="slidenum">
              <a:rPr lang="vi-VN" smtClean="0"/>
              <a:t>4</a:t>
            </a:fld>
            <a:endParaRPr lang="vi-VN"/>
          </a:p>
        </p:txBody>
      </p:sp>
    </p:spTree>
    <p:extLst>
      <p:ext uri="{BB962C8B-B14F-4D97-AF65-F5344CB8AC3E}">
        <p14:creationId xmlns:p14="http://schemas.microsoft.com/office/powerpoint/2010/main" val="1128917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r>
              <a:rPr lang="vi-VN" b="1" i="1">
                <a:latin typeface="Arial" pitchFamily="34" charset="0"/>
                <a:cs typeface="Arial" pitchFamily="34" charset="0"/>
              </a:rPr>
              <a:t>LƯU Ý:</a:t>
            </a:r>
          </a:p>
          <a:p>
            <a:pPr rtl="0"/>
            <a:r>
              <a:rPr lang="vi-VN" i="1">
                <a:latin typeface="Arial" pitchFamily="34" charset="0"/>
                <a:cs typeface="Arial" pitchFamily="34" charset="0"/>
              </a:rPr>
              <a:t>Để thay đổi hình ảnh trên trang chiếu này, hãy chọn ảnh, rồi xóa ảnh đi. Sau đó bấm vào biểu tượng Ảnh trong chỗ dành sẵn để chèn hình ảnh riêng của bạn.</a:t>
            </a:r>
          </a:p>
        </p:txBody>
      </p:sp>
      <p:sp>
        <p:nvSpPr>
          <p:cNvPr id="4" name="Chỗ dành sẵn cho Số hiệu Bản chiếu 3"/>
          <p:cNvSpPr>
            <a:spLocks noGrp="1"/>
          </p:cNvSpPr>
          <p:nvPr>
            <p:ph type="sldNum" sz="quarter" idx="10"/>
          </p:nvPr>
        </p:nvSpPr>
        <p:spPr/>
        <p:txBody>
          <a:bodyPr rtlCol="0"/>
          <a:lstStyle/>
          <a:p>
            <a:pPr rtl="0"/>
            <a:fld id="{0A3C37BE-C303-496D-B5CD-85F2937540FC}" type="slidenum">
              <a:rPr lang="vi-VN" smtClean="0"/>
              <a:t>10</a:t>
            </a:fld>
            <a:endParaRPr lang="vi-VN"/>
          </a:p>
        </p:txBody>
      </p:sp>
    </p:spTree>
    <p:extLst>
      <p:ext uri="{BB962C8B-B14F-4D97-AF65-F5344CB8AC3E}">
        <p14:creationId xmlns:p14="http://schemas.microsoft.com/office/powerpoint/2010/main" val="3456820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r>
              <a:rPr lang="vi-VN" b="1" i="1">
                <a:latin typeface="Arial" pitchFamily="34" charset="0"/>
                <a:cs typeface="Arial" pitchFamily="34" charset="0"/>
              </a:rPr>
              <a:t>LƯU Ý:</a:t>
            </a:r>
          </a:p>
          <a:p>
            <a:pPr rtl="0"/>
            <a:r>
              <a:rPr lang="vi-VN" i="1">
                <a:latin typeface="Arial" pitchFamily="34" charset="0"/>
                <a:cs typeface="Arial" pitchFamily="34" charset="0"/>
              </a:rPr>
              <a:t>Để thay đổi hình ảnh trên trang chiếu này, hãy chọn ảnh, rồi xóa ảnh đi. Sau đó bấm vào biểu tượng Ảnh trong chỗ dành sẵn để chèn hình ảnh riêng của bạn.</a:t>
            </a:r>
          </a:p>
        </p:txBody>
      </p:sp>
      <p:sp>
        <p:nvSpPr>
          <p:cNvPr id="4" name="Chỗ dành sẵn cho Số hiệu Bản chiếu 3"/>
          <p:cNvSpPr>
            <a:spLocks noGrp="1"/>
          </p:cNvSpPr>
          <p:nvPr>
            <p:ph type="sldNum" sz="quarter" idx="10"/>
          </p:nvPr>
        </p:nvSpPr>
        <p:spPr/>
        <p:txBody>
          <a:bodyPr rtlCol="0"/>
          <a:lstStyle/>
          <a:p>
            <a:pPr rtl="0"/>
            <a:fld id="{0A3C37BE-C303-496D-B5CD-85F2937540FC}" type="slidenum">
              <a:rPr lang="vi-VN" smtClean="0"/>
              <a:t>16</a:t>
            </a:fld>
            <a:endParaRPr lang="vi-VN"/>
          </a:p>
        </p:txBody>
      </p:sp>
    </p:spTree>
    <p:extLst>
      <p:ext uri="{BB962C8B-B14F-4D97-AF65-F5344CB8AC3E}">
        <p14:creationId xmlns:p14="http://schemas.microsoft.com/office/powerpoint/2010/main" val="3298526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r>
              <a:rPr lang="vi-VN" b="1" i="1">
                <a:latin typeface="Arial" pitchFamily="34" charset="0"/>
                <a:cs typeface="Arial" pitchFamily="34" charset="0"/>
              </a:rPr>
              <a:t>LƯU Ý:</a:t>
            </a:r>
          </a:p>
          <a:p>
            <a:pPr rtl="0"/>
            <a:r>
              <a:rPr lang="vi-VN" i="1">
                <a:latin typeface="Arial" pitchFamily="34" charset="0"/>
                <a:cs typeface="Arial" pitchFamily="34" charset="0"/>
              </a:rPr>
              <a:t>Để thay đổi hình ảnh trên trang chiếu này, hãy chọn ảnh, rồi xóa ảnh đi. Sau đó bấm vào biểu tượng Ảnh trong chỗ dành sẵn để chèn hình ảnh riêng của bạn.</a:t>
            </a:r>
          </a:p>
        </p:txBody>
      </p:sp>
      <p:sp>
        <p:nvSpPr>
          <p:cNvPr id="4" name="Chỗ dành sẵn cho Số hiệu Bản chiếu 3"/>
          <p:cNvSpPr>
            <a:spLocks noGrp="1"/>
          </p:cNvSpPr>
          <p:nvPr>
            <p:ph type="sldNum" sz="quarter" idx="10"/>
          </p:nvPr>
        </p:nvSpPr>
        <p:spPr/>
        <p:txBody>
          <a:bodyPr rtlCol="0"/>
          <a:lstStyle/>
          <a:p>
            <a:pPr rtl="0"/>
            <a:fld id="{0A3C37BE-C303-496D-B5CD-85F2937540FC}" type="slidenum">
              <a:rPr lang="vi-VN" smtClean="0"/>
              <a:t>27</a:t>
            </a:fld>
            <a:endParaRPr lang="vi-VN"/>
          </a:p>
        </p:txBody>
      </p:sp>
    </p:spTree>
    <p:extLst>
      <p:ext uri="{BB962C8B-B14F-4D97-AF65-F5344CB8AC3E}">
        <p14:creationId xmlns:p14="http://schemas.microsoft.com/office/powerpoint/2010/main" val="217884092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rang chiếu Tiêu đề">
    <p:spTree>
      <p:nvGrpSpPr>
        <p:cNvPr id="1" name=""/>
        <p:cNvGrpSpPr/>
        <p:nvPr/>
      </p:nvGrpSpPr>
      <p:grpSpPr>
        <a:xfrm>
          <a:off x="0" y="0"/>
          <a:ext cx="0" cy="0"/>
          <a:chOff x="0" y="0"/>
          <a:chExt cx="0" cy="0"/>
        </a:xfrm>
      </p:grpSpPr>
      <p:sp>
        <p:nvSpPr>
          <p:cNvPr id="8" name="Hình chữ nhật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Arial" panose="020B0604020202020204" pitchFamily="34" charset="0"/>
            </a:endParaRPr>
          </a:p>
        </p:txBody>
      </p:sp>
      <p:pic>
        <p:nvPicPr>
          <p:cNvPr id="11" name="Hình ảnh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êu đề 1"/>
          <p:cNvSpPr>
            <a:spLocks noGrp="1"/>
          </p:cNvSpPr>
          <p:nvPr>
            <p:ph type="ctrTitle" hasCustomPrompt="1"/>
          </p:nvPr>
        </p:nvSpPr>
        <p:spPr>
          <a:xfrm>
            <a:off x="1104900" y="2292094"/>
            <a:ext cx="10096500" cy="2219691"/>
          </a:xfrm>
        </p:spPr>
        <p:txBody>
          <a:bodyPr rtlCol="0" anchor="ctr">
            <a:normAutofit/>
          </a:bodyPr>
          <a:lstStyle>
            <a:lvl1pPr algn="l">
              <a:defRPr sz="4400" cap="all" baseline="0"/>
            </a:lvl1pPr>
          </a:lstStyle>
          <a:p>
            <a:pPr rtl="0"/>
            <a:r>
              <a:rPr lang="vi-VN" noProof="0"/>
              <a:t>Bấm để chỉnh sửa kiểu tiêu đề Bản cái</a:t>
            </a:r>
          </a:p>
        </p:txBody>
      </p:sp>
      <p:sp>
        <p:nvSpPr>
          <p:cNvPr id="3" name="Tiêu đề phụ 2"/>
          <p:cNvSpPr>
            <a:spLocks noGrp="1"/>
          </p:cNvSpPr>
          <p:nvPr>
            <p:ph type="subTitle" idx="1" hasCustomPrompt="1"/>
          </p:nvPr>
        </p:nvSpPr>
        <p:spPr>
          <a:xfrm>
            <a:off x="1104898" y="4511784"/>
            <a:ext cx="10096501" cy="955565"/>
          </a:xfrm>
        </p:spPr>
        <p:txBody>
          <a:bodyPr rtlCol="0">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vi-VN" noProof="0"/>
              <a:t>Bấm để chỉnh sửa kiểu phụ đề của Bản cái</a:t>
            </a:r>
          </a:p>
        </p:txBody>
      </p:sp>
      <p:sp>
        <p:nvSpPr>
          <p:cNvPr id="7" name="Hình chữ nhật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Arial" panose="020B0604020202020204" pitchFamily="34" charset="0"/>
            </a:endParaRPr>
          </a:p>
        </p:txBody>
      </p:sp>
      <p:sp>
        <p:nvSpPr>
          <p:cNvPr id="4" name="Chỗ dành sẵn cho Ngày tháng 3"/>
          <p:cNvSpPr>
            <a:spLocks noGrp="1"/>
          </p:cNvSpPr>
          <p:nvPr>
            <p:ph type="dt" sz="half" idx="10"/>
          </p:nvPr>
        </p:nvSpPr>
        <p:spPr/>
        <p:txBody>
          <a:bodyPr rtlCol="0"/>
          <a:lstStyle>
            <a:lvl1pPr>
              <a:defRPr baseline="0">
                <a:solidFill>
                  <a:schemeClr val="tx1">
                    <a:lumMod val="20000"/>
                    <a:lumOff val="80000"/>
                  </a:schemeClr>
                </a:solidFill>
              </a:defRPr>
            </a:lvl1pPr>
          </a:lstStyle>
          <a:p>
            <a:pPr rtl="0"/>
            <a:fld id="{9E62A524-D553-4150-B31D-CC2921A3C179}" type="datetime1">
              <a:rPr lang="vi-VN" noProof="0" smtClean="0"/>
              <a:t>22/06/2021</a:t>
            </a:fld>
            <a:endParaRPr lang="vi-VN" noProof="0"/>
          </a:p>
        </p:txBody>
      </p:sp>
      <p:sp>
        <p:nvSpPr>
          <p:cNvPr id="5" name="Chỗ dành sẵn cho Chân trang 4"/>
          <p:cNvSpPr>
            <a:spLocks noGrp="1"/>
          </p:cNvSpPr>
          <p:nvPr>
            <p:ph type="ftr" sz="quarter" idx="11"/>
          </p:nvPr>
        </p:nvSpPr>
        <p:spPr/>
        <p:txBody>
          <a:bodyPr rtlCol="0"/>
          <a:lstStyle>
            <a:lvl1pPr>
              <a:defRPr baseline="0">
                <a:solidFill>
                  <a:schemeClr val="tx1">
                    <a:lumMod val="20000"/>
                    <a:lumOff val="80000"/>
                  </a:schemeClr>
                </a:solidFill>
              </a:defRPr>
            </a:lvl1pPr>
          </a:lstStyle>
          <a:p>
            <a:pPr rtl="0"/>
            <a:endParaRPr lang="vi-VN" noProof="0"/>
          </a:p>
        </p:txBody>
      </p:sp>
      <p:sp>
        <p:nvSpPr>
          <p:cNvPr id="6" name="Chỗ dành sẵn cho Số hiệu Bản chiếu 5"/>
          <p:cNvSpPr>
            <a:spLocks noGrp="1"/>
          </p:cNvSpPr>
          <p:nvPr>
            <p:ph type="sldNum" sz="quarter" idx="12"/>
          </p:nvPr>
        </p:nvSpPr>
        <p:spPr/>
        <p:txBody>
          <a:bodyPr rtlCol="0"/>
          <a:lstStyle>
            <a:lvl1pPr>
              <a:defRPr baseline="0">
                <a:solidFill>
                  <a:schemeClr val="tx1">
                    <a:lumMod val="20000"/>
                    <a:lumOff val="80000"/>
                  </a:schemeClr>
                </a:solidFill>
              </a:defRPr>
            </a:lvl1pPr>
          </a:lstStyle>
          <a:p>
            <a:pPr rtl="0"/>
            <a:fld id="{0FF54DE5-C571-48E8-A5BC-B369434E2F44}" type="slidenum">
              <a:rPr lang="vi-VN" noProof="0" smtClean="0"/>
              <a:pPr/>
              <a:t>‹#›</a:t>
            </a:fld>
            <a:endParaRPr lang="vi-VN" noProof="0"/>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Ảnh có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rtlCol="0" anchor="b"/>
          <a:lstStyle>
            <a:lvl1pPr>
              <a:defRPr sz="3200"/>
            </a:lvl1pPr>
          </a:lstStyle>
          <a:p>
            <a:pPr rtl="0"/>
            <a:r>
              <a:rPr lang="vi-VN" noProof="0"/>
              <a:t>Bấm để chỉnh sửa kiểu tiêu đề Bản cái</a:t>
            </a:r>
          </a:p>
        </p:txBody>
      </p:sp>
      <p:sp>
        <p:nvSpPr>
          <p:cNvPr id="4" name="Chỗ dành sẵn cho Văn bản 3"/>
          <p:cNvSpPr>
            <a:spLocks noGrp="1"/>
          </p:cNvSpPr>
          <p:nvPr>
            <p:ph type="body" sz="half" idx="2" hasCustomPrompt="1"/>
          </p:nvPr>
        </p:nvSpPr>
        <p:spPr>
          <a:xfrm>
            <a:off x="1104900" y="1600200"/>
            <a:ext cx="3396996" cy="457200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VN" noProof="0"/>
              <a:t>Bấm để chỉnh sửa kiểu văn bản Bản cái</a:t>
            </a:r>
          </a:p>
        </p:txBody>
      </p:sp>
      <p:sp>
        <p:nvSpPr>
          <p:cNvPr id="3" name="Chỗ dành sẵn cho Hình ảnh 2" descr="Chỗ dành sẵn trống để thêm một hình ảnh. Bấm vào chỗ dành sẵn, rồi chọn hình ảnh mà bạn muốn thêm."/>
          <p:cNvSpPr>
            <a:spLocks noGrp="1"/>
          </p:cNvSpPr>
          <p:nvPr>
            <p:ph type="pic" idx="1"/>
          </p:nvPr>
        </p:nvSpPr>
        <p:spPr>
          <a:xfrm>
            <a:off x="4654671" y="1600199"/>
            <a:ext cx="6430912" cy="4572001"/>
          </a:xfrm>
        </p:spPr>
        <p:txBody>
          <a:bodyPr tIns="118872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vi-VN" noProof="0"/>
          </a:p>
        </p:txBody>
      </p:sp>
      <p:sp>
        <p:nvSpPr>
          <p:cNvPr id="5" name="Chỗ dành sẵn cho Ngày tháng 4"/>
          <p:cNvSpPr>
            <a:spLocks noGrp="1"/>
          </p:cNvSpPr>
          <p:nvPr>
            <p:ph type="dt" sz="half" idx="10"/>
          </p:nvPr>
        </p:nvSpPr>
        <p:spPr/>
        <p:txBody>
          <a:bodyPr rtlCol="0"/>
          <a:lstStyle/>
          <a:p>
            <a:pPr rtl="0"/>
            <a:fld id="{7A4E5610-4918-48A8-8C52-2B00BFDF87E3}" type="datetime1">
              <a:rPr lang="vi-VN" noProof="0" smtClean="0"/>
              <a:t>22/06/2021</a:t>
            </a:fld>
            <a:endParaRPr lang="vi-VN" noProof="0"/>
          </a:p>
        </p:txBody>
      </p:sp>
      <p:sp>
        <p:nvSpPr>
          <p:cNvPr id="6" name="Chỗ dành sẵn cho Chân trang 5"/>
          <p:cNvSpPr>
            <a:spLocks noGrp="1"/>
          </p:cNvSpPr>
          <p:nvPr>
            <p:ph type="ftr" sz="quarter" idx="11"/>
          </p:nvPr>
        </p:nvSpPr>
        <p:spPr/>
        <p:txBody>
          <a:bodyPr rtlCol="0"/>
          <a:lstStyle/>
          <a:p>
            <a:pPr rtl="0"/>
            <a:endParaRPr lang="vi-VN" noProof="0"/>
          </a:p>
        </p:txBody>
      </p:sp>
      <p:sp>
        <p:nvSpPr>
          <p:cNvPr id="7" name="Chỗ dành sẵn cho Số hiệu Bản chiếu 6"/>
          <p:cNvSpPr>
            <a:spLocks noGrp="1"/>
          </p:cNvSpPr>
          <p:nvPr>
            <p:ph type="sldNum" sz="quarter" idx="12"/>
          </p:nvPr>
        </p:nvSpPr>
        <p:spPr/>
        <p:txBody>
          <a:bodyPr rtlCol="0"/>
          <a:lstStyle/>
          <a:p>
            <a:pPr rtl="0"/>
            <a:fld id="{0FF54DE5-C571-48E8-A5BC-B369434E2F44}" type="slidenum">
              <a:rPr lang="vi-VN" noProof="0"/>
              <a:t>‹#›</a:t>
            </a:fld>
            <a:endParaRPr lang="vi-VN" noProof="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rtlCol="0"/>
          <a:lstStyle/>
          <a:p>
            <a:pPr rtl="0"/>
            <a:r>
              <a:rPr lang="vi-VN" noProof="0"/>
              <a:t>Bấm để chỉnh sửa kiểu tiêu đề Bản cái</a:t>
            </a:r>
          </a:p>
        </p:txBody>
      </p:sp>
      <p:sp>
        <p:nvSpPr>
          <p:cNvPr id="3" name="Chỗ dành sẵn cho Văn bản Dọc 2"/>
          <p:cNvSpPr>
            <a:spLocks noGrp="1"/>
          </p:cNvSpPr>
          <p:nvPr>
            <p:ph type="body" orient="vert" idx="1" hasCustomPrompt="1"/>
          </p:nvPr>
        </p:nvSpPr>
        <p:spPr/>
        <p:txBody>
          <a:bodyPr vert="eaVert" rtlCol="0"/>
          <a:lstStyle/>
          <a:p>
            <a:pPr lvl="0" rtl="0"/>
            <a:r>
              <a:rPr lang="vi-VN" noProof="0"/>
              <a:t>Bấm để chỉnh sửa kiểu văn bản Bản cái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4" name="Chỗ dành sẵn cho Ngày tháng 3"/>
          <p:cNvSpPr>
            <a:spLocks noGrp="1"/>
          </p:cNvSpPr>
          <p:nvPr>
            <p:ph type="dt" sz="half" idx="10"/>
          </p:nvPr>
        </p:nvSpPr>
        <p:spPr/>
        <p:txBody>
          <a:bodyPr rtlCol="0"/>
          <a:lstStyle/>
          <a:p>
            <a:pPr rtl="0"/>
            <a:fld id="{AEDC0E1A-71D8-40A3-BC24-669FAC7D4222}" type="datetime1">
              <a:rPr lang="vi-VN" noProof="0" smtClean="0"/>
              <a:t>22/06/2021</a:t>
            </a:fld>
            <a:endParaRPr lang="vi-VN" noProof="0"/>
          </a:p>
        </p:txBody>
      </p:sp>
      <p:sp>
        <p:nvSpPr>
          <p:cNvPr id="5" name="Chỗ dành sẵn cho Chân trang 4"/>
          <p:cNvSpPr>
            <a:spLocks noGrp="1"/>
          </p:cNvSpPr>
          <p:nvPr>
            <p:ph type="ftr" sz="quarter" idx="11"/>
          </p:nvPr>
        </p:nvSpPr>
        <p:spPr/>
        <p:txBody>
          <a:bodyPr rtlCol="0"/>
          <a:lstStyle/>
          <a:p>
            <a:pPr rtl="0"/>
            <a:endParaRPr lang="vi-VN" noProof="0"/>
          </a:p>
        </p:txBody>
      </p:sp>
      <p:sp>
        <p:nvSpPr>
          <p:cNvPr id="6" name="Chỗ dành sẵn cho Số hiệu Bản chiếu 5"/>
          <p:cNvSpPr>
            <a:spLocks noGrp="1"/>
          </p:cNvSpPr>
          <p:nvPr>
            <p:ph type="sldNum" sz="quarter" idx="12"/>
          </p:nvPr>
        </p:nvSpPr>
        <p:spPr/>
        <p:txBody>
          <a:bodyPr rtlCol="0"/>
          <a:lstStyle/>
          <a:p>
            <a:pPr rtl="0"/>
            <a:fld id="{0FF54DE5-C571-48E8-A5BC-B369434E2F44}" type="slidenum">
              <a:rPr lang="vi-VN" noProof="0"/>
              <a:t>‹#›</a:t>
            </a:fld>
            <a:endParaRPr lang="vi-VN" noProof="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Tiêu đề và Văn bản Dọc">
    <p:spTree>
      <p:nvGrpSpPr>
        <p:cNvPr id="1" name=""/>
        <p:cNvGrpSpPr/>
        <p:nvPr/>
      </p:nvGrpSpPr>
      <p:grpSpPr>
        <a:xfrm>
          <a:off x="0" y="0"/>
          <a:ext cx="0" cy="0"/>
          <a:chOff x="0" y="0"/>
          <a:chExt cx="0" cy="0"/>
        </a:xfrm>
      </p:grpSpPr>
      <p:sp>
        <p:nvSpPr>
          <p:cNvPr id="2" name="Tiêu đề Dọc 1"/>
          <p:cNvSpPr>
            <a:spLocks noGrp="1"/>
          </p:cNvSpPr>
          <p:nvPr>
            <p:ph type="title" orient="vert" hasCustomPrompt="1"/>
          </p:nvPr>
        </p:nvSpPr>
        <p:spPr>
          <a:xfrm>
            <a:off x="9372600" y="365125"/>
            <a:ext cx="1714500" cy="5811838"/>
          </a:xfrm>
        </p:spPr>
        <p:txBody>
          <a:bodyPr vert="eaVert" rtlCol="0"/>
          <a:lstStyle/>
          <a:p>
            <a:pPr rtl="0"/>
            <a:r>
              <a:rPr lang="vi-VN" noProof="0"/>
              <a:t>Bấm để chỉnh sửa kiểu tiêu đề Bản cái</a:t>
            </a:r>
          </a:p>
        </p:txBody>
      </p:sp>
      <p:sp>
        <p:nvSpPr>
          <p:cNvPr id="3" name="Chỗ dành sẵn cho Văn bản Dọc 2"/>
          <p:cNvSpPr>
            <a:spLocks noGrp="1"/>
          </p:cNvSpPr>
          <p:nvPr>
            <p:ph type="body" orient="vert" idx="1" hasCustomPrompt="1"/>
          </p:nvPr>
        </p:nvSpPr>
        <p:spPr>
          <a:xfrm>
            <a:off x="1104900" y="365125"/>
            <a:ext cx="8098896" cy="5811838"/>
          </a:xfrm>
        </p:spPr>
        <p:txBody>
          <a:bodyPr vert="eaVert" rtlCol="0"/>
          <a:lstStyle/>
          <a:p>
            <a:pPr lvl="0" rtl="0"/>
            <a:r>
              <a:rPr lang="vi-VN" noProof="0"/>
              <a:t>Bấm để chỉnh sửa kiểu văn bản Bản cái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4" name="Chỗ dành sẵn cho Ngày tháng 3"/>
          <p:cNvSpPr>
            <a:spLocks noGrp="1"/>
          </p:cNvSpPr>
          <p:nvPr>
            <p:ph type="dt" sz="half" idx="10"/>
          </p:nvPr>
        </p:nvSpPr>
        <p:spPr/>
        <p:txBody>
          <a:bodyPr rtlCol="0"/>
          <a:lstStyle/>
          <a:p>
            <a:pPr rtl="0"/>
            <a:fld id="{AECEA59D-308E-4F63-B4DE-D4E03AE8D94C}" type="datetime1">
              <a:rPr lang="vi-VN" noProof="0" smtClean="0"/>
              <a:t>22/06/2021</a:t>
            </a:fld>
            <a:endParaRPr lang="vi-VN" noProof="0"/>
          </a:p>
        </p:txBody>
      </p:sp>
      <p:sp>
        <p:nvSpPr>
          <p:cNvPr id="5" name="Chỗ dành sẵn cho Chân trang 4"/>
          <p:cNvSpPr>
            <a:spLocks noGrp="1"/>
          </p:cNvSpPr>
          <p:nvPr>
            <p:ph type="ftr" sz="quarter" idx="11"/>
          </p:nvPr>
        </p:nvSpPr>
        <p:spPr/>
        <p:txBody>
          <a:bodyPr rtlCol="0"/>
          <a:lstStyle/>
          <a:p>
            <a:pPr rtl="0"/>
            <a:endParaRPr lang="vi-VN" noProof="0"/>
          </a:p>
        </p:txBody>
      </p:sp>
      <p:sp>
        <p:nvSpPr>
          <p:cNvPr id="6" name="Chỗ dành sẵn cho Số hiệu Bản chiếu 5"/>
          <p:cNvSpPr>
            <a:spLocks noGrp="1"/>
          </p:cNvSpPr>
          <p:nvPr>
            <p:ph type="sldNum" sz="quarter" idx="12"/>
          </p:nvPr>
        </p:nvSpPr>
        <p:spPr/>
        <p:txBody>
          <a:bodyPr rtlCol="0"/>
          <a:lstStyle/>
          <a:p>
            <a:pPr rtl="0"/>
            <a:fld id="{0FF54DE5-C571-48E8-A5BC-B369434E2F44}" type="slidenum">
              <a:rPr lang="vi-VN" noProof="0"/>
              <a:t>‹#›</a:t>
            </a:fld>
            <a:endParaRPr lang="vi-VN" noProof="0"/>
          </a:p>
        </p:txBody>
      </p:sp>
      <p:grpSp>
        <p:nvGrpSpPr>
          <p:cNvPr id="7" name="Nhóm 6"/>
          <p:cNvGrpSpPr/>
          <p:nvPr/>
        </p:nvGrpSpPr>
        <p:grpSpPr>
          <a:xfrm rot="5400000">
            <a:off x="6514047" y="3228843"/>
            <a:ext cx="5632704" cy="84403"/>
            <a:chOff x="1073150" y="1219201"/>
            <a:chExt cx="10058400" cy="63125"/>
          </a:xfrm>
        </p:grpSpPr>
        <p:cxnSp>
          <p:nvCxnSpPr>
            <p:cNvPr id="8" name="Đường nối Thẳng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Đường nối Thẳng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ề và Nộ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rtlCol="0"/>
          <a:lstStyle/>
          <a:p>
            <a:pPr rtl="0"/>
            <a:r>
              <a:rPr lang="vi-VN" noProof="0"/>
              <a:t>Bấm để chỉnh sửa kiểu tiêu đề Bản cái</a:t>
            </a:r>
          </a:p>
        </p:txBody>
      </p:sp>
      <p:sp>
        <p:nvSpPr>
          <p:cNvPr id="3" name="Chỗ dành sẵn cho Nội dung 2"/>
          <p:cNvSpPr>
            <a:spLocks noGrp="1"/>
          </p:cNvSpPr>
          <p:nvPr>
            <p:ph idx="1" hasCustomPrompt="1"/>
          </p:nvPr>
        </p:nvSpPr>
        <p:spPr/>
        <p:txBody>
          <a:bodyPr rtlCol="0"/>
          <a:lstStyle/>
          <a:p>
            <a:pPr lvl="0" rtl="0"/>
            <a:r>
              <a:rPr lang="vi-VN" noProof="0"/>
              <a:t>Bấm để chỉnh sửa kiểu văn bản Bản cái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4" name="Chỗ dành sẵn cho Ngày tháng 3"/>
          <p:cNvSpPr>
            <a:spLocks noGrp="1"/>
          </p:cNvSpPr>
          <p:nvPr>
            <p:ph type="dt" sz="half" idx="10"/>
          </p:nvPr>
        </p:nvSpPr>
        <p:spPr/>
        <p:txBody>
          <a:bodyPr rtlCol="0"/>
          <a:lstStyle/>
          <a:p>
            <a:pPr rtl="0"/>
            <a:fld id="{F48432CE-9B19-4D50-9877-D9B3D5A56E62}" type="datetime1">
              <a:rPr lang="vi-VN" noProof="0" smtClean="0"/>
              <a:t>22/06/2021</a:t>
            </a:fld>
            <a:endParaRPr lang="vi-VN" noProof="0"/>
          </a:p>
        </p:txBody>
      </p:sp>
      <p:sp>
        <p:nvSpPr>
          <p:cNvPr id="5" name="Chỗ dành sẵn cho Chân trang 4"/>
          <p:cNvSpPr>
            <a:spLocks noGrp="1"/>
          </p:cNvSpPr>
          <p:nvPr>
            <p:ph type="ftr" sz="quarter" idx="11"/>
          </p:nvPr>
        </p:nvSpPr>
        <p:spPr/>
        <p:txBody>
          <a:bodyPr rtlCol="0"/>
          <a:lstStyle/>
          <a:p>
            <a:pPr rtl="0"/>
            <a:endParaRPr lang="vi-VN" noProof="0"/>
          </a:p>
        </p:txBody>
      </p:sp>
      <p:sp>
        <p:nvSpPr>
          <p:cNvPr id="6" name="Chỗ dành sẵn cho Số hiệu Bản chiếu 5"/>
          <p:cNvSpPr>
            <a:spLocks noGrp="1"/>
          </p:cNvSpPr>
          <p:nvPr>
            <p:ph type="sldNum" sz="quarter" idx="12"/>
          </p:nvPr>
        </p:nvSpPr>
        <p:spPr/>
        <p:txBody>
          <a:bodyPr rtlCol="0"/>
          <a:lstStyle/>
          <a:p>
            <a:pPr rtl="0"/>
            <a:fld id="{0FF54DE5-C571-48E8-A5BC-B369434E2F44}" type="slidenum">
              <a:rPr lang="vi-VN" noProof="0"/>
              <a:t>‹#›</a:t>
            </a:fld>
            <a:endParaRPr lang="vi-VN" noProof="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rang chiếu Tiêu đề có Ảnh">
    <p:spTree>
      <p:nvGrpSpPr>
        <p:cNvPr id="1" name=""/>
        <p:cNvGrpSpPr/>
        <p:nvPr/>
      </p:nvGrpSpPr>
      <p:grpSpPr>
        <a:xfrm>
          <a:off x="0" y="0"/>
          <a:ext cx="0" cy="0"/>
          <a:chOff x="0" y="0"/>
          <a:chExt cx="0" cy="0"/>
        </a:xfrm>
      </p:grpSpPr>
      <p:sp>
        <p:nvSpPr>
          <p:cNvPr id="2" name="Tiêu đề 1"/>
          <p:cNvSpPr>
            <a:spLocks noGrp="1"/>
          </p:cNvSpPr>
          <p:nvPr>
            <p:ph type="ctrTitle" hasCustomPrompt="1"/>
          </p:nvPr>
        </p:nvSpPr>
        <p:spPr>
          <a:xfrm>
            <a:off x="1104900" y="2292094"/>
            <a:ext cx="5734050" cy="2219691"/>
          </a:xfrm>
        </p:spPr>
        <p:txBody>
          <a:bodyPr rtlCol="0" anchor="ctr">
            <a:normAutofit/>
          </a:bodyPr>
          <a:lstStyle>
            <a:lvl1pPr algn="l">
              <a:defRPr sz="4400" cap="all" baseline="0"/>
            </a:lvl1pPr>
          </a:lstStyle>
          <a:p>
            <a:pPr rtl="0"/>
            <a:r>
              <a:rPr lang="vi-VN" noProof="0"/>
              <a:t>Bấm để chỉnh sửa kiểu tiêu đề Bản cái</a:t>
            </a:r>
          </a:p>
        </p:txBody>
      </p:sp>
      <p:sp>
        <p:nvSpPr>
          <p:cNvPr id="3" name="Tiêu đề phụ 2"/>
          <p:cNvSpPr>
            <a:spLocks noGrp="1"/>
          </p:cNvSpPr>
          <p:nvPr>
            <p:ph type="subTitle" idx="1" hasCustomPrompt="1"/>
          </p:nvPr>
        </p:nvSpPr>
        <p:spPr>
          <a:xfrm>
            <a:off x="1104900" y="4511784"/>
            <a:ext cx="5734050" cy="955565"/>
          </a:xfrm>
        </p:spPr>
        <p:txBody>
          <a:bodyPr rtlCol="0">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vi-VN" noProof="0"/>
              <a:t>Bấm để chỉnh sửa kiểu phụ đề của Bản cái</a:t>
            </a:r>
          </a:p>
        </p:txBody>
      </p:sp>
      <p:sp>
        <p:nvSpPr>
          <p:cNvPr id="11" name="Chỗ dành sẵn cho Hình ảnh 10" descr="Chỗ dành sẵn trống để thêm một hình ảnh. Bấm vào chỗ dành sẵn, rồi chọn hình ảnh mà bạn muốn thêm."/>
          <p:cNvSpPr>
            <a:spLocks noGrp="1"/>
          </p:cNvSpPr>
          <p:nvPr>
            <p:ph type="pic" sz="quarter" idx="13"/>
          </p:nvPr>
        </p:nvSpPr>
        <p:spPr>
          <a:xfrm>
            <a:off x="6981063" y="1310656"/>
            <a:ext cx="5210937" cy="4208604"/>
          </a:xfrm>
          <a:solidFill>
            <a:schemeClr val="tx1">
              <a:lumMod val="20000"/>
              <a:lumOff val="80000"/>
            </a:schemeClr>
          </a:solidFill>
        </p:spPr>
        <p:txBody>
          <a:bodyPr tIns="1005840" rtlCol="0"/>
          <a:lstStyle>
            <a:lvl1pPr marL="0" indent="0" algn="ctr">
              <a:buNone/>
              <a:defRPr/>
            </a:lvl1pPr>
          </a:lstStyle>
          <a:p>
            <a:pPr rtl="0"/>
            <a:r>
              <a:rPr lang="en-US" noProof="0"/>
              <a:t>Click icon to add picture</a:t>
            </a:r>
            <a:endParaRPr lang="vi-VN" noProof="0"/>
          </a:p>
        </p:txBody>
      </p:sp>
      <p:sp>
        <p:nvSpPr>
          <p:cNvPr id="8" name="Hình chữ nhật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Arial" panose="020B0604020202020204" pitchFamily="34" charset="0"/>
            </a:endParaRPr>
          </a:p>
        </p:txBody>
      </p:sp>
      <p:grpSp>
        <p:nvGrpSpPr>
          <p:cNvPr id="14" name="Nhóm 13"/>
          <p:cNvGrpSpPr/>
          <p:nvPr/>
        </p:nvGrpSpPr>
        <p:grpSpPr>
          <a:xfrm>
            <a:off x="0" y="1143000"/>
            <a:ext cx="12192000" cy="63125"/>
            <a:chOff x="507492" y="1501519"/>
            <a:chExt cx="8129016" cy="63125"/>
          </a:xfrm>
        </p:grpSpPr>
        <p:cxnSp>
          <p:nvCxnSpPr>
            <p:cNvPr id="15" name="Đường nối Thẳng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Đường nối Thẳng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Hình ảnh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Nhóm 12"/>
          <p:cNvGrpSpPr/>
          <p:nvPr/>
        </p:nvGrpSpPr>
        <p:grpSpPr>
          <a:xfrm rot="10800000">
            <a:off x="0" y="5645510"/>
            <a:ext cx="12192000" cy="63125"/>
            <a:chOff x="507492" y="1501519"/>
            <a:chExt cx="8129016" cy="63125"/>
          </a:xfrm>
        </p:grpSpPr>
        <p:cxnSp>
          <p:nvCxnSpPr>
            <p:cNvPr id="17" name="Đường nối Thẳng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Đường nối Thẳng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Hình chữ nhật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Arial" panose="020B0604020202020204" pitchFamily="34" charset="0"/>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Đầu trang của phần">
    <p:spTree>
      <p:nvGrpSpPr>
        <p:cNvPr id="1" name=""/>
        <p:cNvGrpSpPr/>
        <p:nvPr/>
      </p:nvGrpSpPr>
      <p:grpSpPr>
        <a:xfrm>
          <a:off x="0" y="0"/>
          <a:ext cx="0" cy="0"/>
          <a:chOff x="0" y="0"/>
          <a:chExt cx="0" cy="0"/>
        </a:xfrm>
      </p:grpSpPr>
      <p:grpSp>
        <p:nvGrpSpPr>
          <p:cNvPr id="8" name="Nhóm 7"/>
          <p:cNvGrpSpPr/>
          <p:nvPr/>
        </p:nvGrpSpPr>
        <p:grpSpPr>
          <a:xfrm>
            <a:off x="0" y="2514600"/>
            <a:ext cx="12192000" cy="3194035"/>
            <a:chOff x="647402" y="2514600"/>
            <a:chExt cx="10838688" cy="3194035"/>
          </a:xfrm>
        </p:grpSpPr>
        <p:grpSp>
          <p:nvGrpSpPr>
            <p:cNvPr id="9" name="Nhóm 8"/>
            <p:cNvGrpSpPr/>
            <p:nvPr/>
          </p:nvGrpSpPr>
          <p:grpSpPr>
            <a:xfrm>
              <a:off x="647402" y="2514600"/>
              <a:ext cx="10838688" cy="63125"/>
              <a:chOff x="507492" y="1501519"/>
              <a:chExt cx="8129016" cy="63125"/>
            </a:xfrm>
          </p:grpSpPr>
          <p:cxnSp>
            <p:nvCxnSpPr>
              <p:cNvPr id="14" name="Đường nối Thẳng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Đường nối Thẳng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Hình chữ nhật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a:latin typeface="Arial" panose="020B0604020202020204" pitchFamily="34" charset="0"/>
              </a:endParaRPr>
            </a:p>
          </p:txBody>
        </p:sp>
        <p:grpSp>
          <p:nvGrpSpPr>
            <p:cNvPr id="11" name="Nhóm 10"/>
            <p:cNvGrpSpPr/>
            <p:nvPr/>
          </p:nvGrpSpPr>
          <p:grpSpPr>
            <a:xfrm rot="10800000">
              <a:off x="647402" y="5645510"/>
              <a:ext cx="10838688" cy="63125"/>
              <a:chOff x="507492" y="1501519"/>
              <a:chExt cx="8129016" cy="63125"/>
            </a:xfrm>
          </p:grpSpPr>
          <p:cxnSp>
            <p:nvCxnSpPr>
              <p:cNvPr id="12" name="Đường nối Thẳng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Đường nối Thẳng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Hình ảnh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êu đề 1"/>
          <p:cNvSpPr>
            <a:spLocks noGrp="1"/>
          </p:cNvSpPr>
          <p:nvPr>
            <p:ph type="title" hasCustomPrompt="1"/>
          </p:nvPr>
        </p:nvSpPr>
        <p:spPr>
          <a:xfrm>
            <a:off x="1104899" y="2971806"/>
            <a:ext cx="10071099" cy="1684150"/>
          </a:xfrm>
        </p:spPr>
        <p:txBody>
          <a:bodyPr rtlCol="0" anchor="ctr">
            <a:normAutofit/>
          </a:bodyPr>
          <a:lstStyle>
            <a:lvl1pPr>
              <a:defRPr sz="4400" cap="all" baseline="0">
                <a:solidFill>
                  <a:schemeClr val="bg1"/>
                </a:solidFill>
              </a:defRPr>
            </a:lvl1pPr>
          </a:lstStyle>
          <a:p>
            <a:pPr rtl="0"/>
            <a:r>
              <a:rPr lang="vi-VN" noProof="0"/>
              <a:t>Bấm để chỉnh sửa kiểu tiêu đề Bản cái</a:t>
            </a:r>
          </a:p>
        </p:txBody>
      </p:sp>
      <p:sp>
        <p:nvSpPr>
          <p:cNvPr id="3" name="Chỗ dành sẵn cho Văn bản 2"/>
          <p:cNvSpPr>
            <a:spLocks noGrp="1"/>
          </p:cNvSpPr>
          <p:nvPr>
            <p:ph type="body" idx="1" hasCustomPrompt="1"/>
          </p:nvPr>
        </p:nvSpPr>
        <p:spPr>
          <a:xfrm>
            <a:off x="1104899" y="4655956"/>
            <a:ext cx="10071099" cy="509750"/>
          </a:xfrm>
        </p:spPr>
        <p:txBody>
          <a:bodyPr rtlCol="0">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vi-VN" noProof="0"/>
              <a:t>Bấm để chỉnh sửa kiểu văn bản Bản cái</a:t>
            </a:r>
          </a:p>
        </p:txBody>
      </p:sp>
      <p:sp>
        <p:nvSpPr>
          <p:cNvPr id="4" name="Chỗ dành sẵn cho Ngày tháng 3"/>
          <p:cNvSpPr>
            <a:spLocks noGrp="1"/>
          </p:cNvSpPr>
          <p:nvPr>
            <p:ph type="dt" sz="half" idx="10"/>
          </p:nvPr>
        </p:nvSpPr>
        <p:spPr/>
        <p:txBody>
          <a:bodyPr rtlCol="0"/>
          <a:lstStyle/>
          <a:p>
            <a:pPr rtl="0"/>
            <a:fld id="{21537BAA-94AF-4BB2-B5CD-9D7D39829126}" type="datetime1">
              <a:rPr lang="vi-VN" noProof="0" smtClean="0"/>
              <a:t>22/06/2021</a:t>
            </a:fld>
            <a:endParaRPr lang="vi-VN" noProof="0"/>
          </a:p>
        </p:txBody>
      </p:sp>
      <p:sp>
        <p:nvSpPr>
          <p:cNvPr id="5" name="Chỗ dành sẵn cho Chân trang 4"/>
          <p:cNvSpPr>
            <a:spLocks noGrp="1"/>
          </p:cNvSpPr>
          <p:nvPr>
            <p:ph type="ftr" sz="quarter" idx="11"/>
          </p:nvPr>
        </p:nvSpPr>
        <p:spPr/>
        <p:txBody>
          <a:bodyPr rtlCol="0"/>
          <a:lstStyle/>
          <a:p>
            <a:pPr rtl="0"/>
            <a:endParaRPr lang="vi-VN" noProof="0"/>
          </a:p>
        </p:txBody>
      </p:sp>
      <p:sp>
        <p:nvSpPr>
          <p:cNvPr id="6" name="Chỗ dành sẵn cho Số hiệu Bản chiếu 5"/>
          <p:cNvSpPr>
            <a:spLocks noGrp="1"/>
          </p:cNvSpPr>
          <p:nvPr>
            <p:ph type="sldNum" sz="quarter" idx="12"/>
          </p:nvPr>
        </p:nvSpPr>
        <p:spPr/>
        <p:txBody>
          <a:bodyPr rtlCol="0"/>
          <a:lstStyle/>
          <a:p>
            <a:pPr rtl="0"/>
            <a:fld id="{0FF54DE5-C571-48E8-A5BC-B369434E2F44}" type="slidenum">
              <a:rPr lang="vi-VN" noProof="0"/>
              <a:t>‹#›</a:t>
            </a:fld>
            <a:endParaRPr lang="vi-VN" noProof="0"/>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Hai nộ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rtlCol="0"/>
          <a:lstStyle/>
          <a:p>
            <a:pPr rtl="0"/>
            <a:r>
              <a:rPr lang="vi-VN" noProof="0"/>
              <a:t>Bấm để chỉnh sửa kiểu tiêu đề Bản cái</a:t>
            </a:r>
          </a:p>
        </p:txBody>
      </p:sp>
      <p:sp>
        <p:nvSpPr>
          <p:cNvPr id="3" name="Chỗ dành sẵn cho Nội dung 2"/>
          <p:cNvSpPr>
            <a:spLocks noGrp="1"/>
          </p:cNvSpPr>
          <p:nvPr>
            <p:ph sz="half" idx="1" hasCustomPrompt="1"/>
          </p:nvPr>
        </p:nvSpPr>
        <p:spPr>
          <a:xfrm>
            <a:off x="1104900" y="1600200"/>
            <a:ext cx="4914900" cy="4571999"/>
          </a:xfrm>
        </p:spPr>
        <p:txBody>
          <a:bodyPr rtlCol="0"/>
          <a:lstStyle>
            <a:lvl5pPr>
              <a:defRPr/>
            </a:lvl5pPr>
            <a:lvl6pPr>
              <a:defRPr/>
            </a:lvl6pPr>
            <a:lvl7pPr>
              <a:defRPr/>
            </a:lvl7pPr>
            <a:lvl8pPr>
              <a:defRPr/>
            </a:lvl8pPr>
            <a:lvl9pPr>
              <a:defRPr/>
            </a:lvl9pPr>
          </a:lstStyle>
          <a:p>
            <a:pPr lvl="0" rtl="0"/>
            <a:r>
              <a:rPr lang="vi-VN" noProof="0"/>
              <a:t>Bấm để chỉnh sửa kiểu văn bản Bản cái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4" name="Chỗ dành sẵn cho Nội dung 3"/>
          <p:cNvSpPr>
            <a:spLocks noGrp="1"/>
          </p:cNvSpPr>
          <p:nvPr>
            <p:ph sz="half" idx="2" hasCustomPrompt="1"/>
          </p:nvPr>
        </p:nvSpPr>
        <p:spPr>
          <a:xfrm>
            <a:off x="6172200" y="1600200"/>
            <a:ext cx="4914900" cy="4571999"/>
          </a:xfrm>
        </p:spPr>
        <p:txBody>
          <a:bodyPr rtlCol="0"/>
          <a:lstStyle>
            <a:lvl5pPr>
              <a:defRPr/>
            </a:lvl5pPr>
            <a:lvl6pPr>
              <a:defRPr/>
            </a:lvl6pPr>
            <a:lvl7pPr>
              <a:defRPr/>
            </a:lvl7pPr>
            <a:lvl8pPr>
              <a:defRPr/>
            </a:lvl8pPr>
          </a:lstStyle>
          <a:p>
            <a:pPr lvl="0" rtl="0"/>
            <a:r>
              <a:rPr lang="vi-VN" noProof="0"/>
              <a:t>Bấm để chỉnh sửa kiểu văn bản Bản cái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5" name="Chỗ dành sẵn cho Ngày tháng 4"/>
          <p:cNvSpPr>
            <a:spLocks noGrp="1"/>
          </p:cNvSpPr>
          <p:nvPr>
            <p:ph type="dt" sz="half" idx="10"/>
          </p:nvPr>
        </p:nvSpPr>
        <p:spPr/>
        <p:txBody>
          <a:bodyPr rtlCol="0"/>
          <a:lstStyle/>
          <a:p>
            <a:pPr rtl="0"/>
            <a:fld id="{E42CA78C-E794-464E-9E53-85D796E007EB}" type="datetime1">
              <a:rPr lang="vi-VN" noProof="0" smtClean="0"/>
              <a:t>22/06/2021</a:t>
            </a:fld>
            <a:endParaRPr lang="vi-VN" noProof="0"/>
          </a:p>
        </p:txBody>
      </p:sp>
      <p:sp>
        <p:nvSpPr>
          <p:cNvPr id="6" name="Chỗ dành sẵn cho Chân trang 5"/>
          <p:cNvSpPr>
            <a:spLocks noGrp="1"/>
          </p:cNvSpPr>
          <p:nvPr>
            <p:ph type="ftr" sz="quarter" idx="11"/>
          </p:nvPr>
        </p:nvSpPr>
        <p:spPr/>
        <p:txBody>
          <a:bodyPr rtlCol="0"/>
          <a:lstStyle/>
          <a:p>
            <a:pPr rtl="0"/>
            <a:endParaRPr lang="vi-VN" noProof="0"/>
          </a:p>
        </p:txBody>
      </p:sp>
      <p:sp>
        <p:nvSpPr>
          <p:cNvPr id="7" name="Chỗ dành sẵn cho Số hiệu Bản chiếu 6"/>
          <p:cNvSpPr>
            <a:spLocks noGrp="1"/>
          </p:cNvSpPr>
          <p:nvPr>
            <p:ph type="sldNum" sz="quarter" idx="12"/>
          </p:nvPr>
        </p:nvSpPr>
        <p:spPr/>
        <p:txBody>
          <a:bodyPr rtlCol="0"/>
          <a:lstStyle/>
          <a:p>
            <a:pPr rtl="0"/>
            <a:fld id="{0FF54DE5-C571-48E8-A5BC-B369434E2F44}" type="slidenum">
              <a:rPr lang="vi-VN" noProof="0"/>
              <a:t>‹#›</a:t>
            </a:fld>
            <a:endParaRPr lang="vi-VN" noProof="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o sánh">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rtlCol="0"/>
          <a:lstStyle/>
          <a:p>
            <a:pPr rtl="0"/>
            <a:r>
              <a:rPr lang="vi-VN" noProof="0"/>
              <a:t>Bấm để chỉnh sửa kiểu tiêu đề Bản cái</a:t>
            </a:r>
          </a:p>
        </p:txBody>
      </p:sp>
      <p:sp>
        <p:nvSpPr>
          <p:cNvPr id="3" name="Chỗ dành sẵn cho Văn bản 2"/>
          <p:cNvSpPr>
            <a:spLocks noGrp="1"/>
          </p:cNvSpPr>
          <p:nvPr>
            <p:ph type="body" idx="1" hasCustomPrompt="1"/>
          </p:nvPr>
        </p:nvSpPr>
        <p:spPr>
          <a:xfrm>
            <a:off x="1104900" y="1600200"/>
            <a:ext cx="4919472" cy="823912"/>
          </a:xfrm>
        </p:spPr>
        <p:txBody>
          <a:bodyPr rtlCol="0"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VN" noProof="0"/>
              <a:t>Bấm để chỉnh sửa kiểu văn bản Bản cái</a:t>
            </a:r>
          </a:p>
        </p:txBody>
      </p:sp>
      <p:sp>
        <p:nvSpPr>
          <p:cNvPr id="4" name="Chỗ dành sẵn cho Nội dung 3"/>
          <p:cNvSpPr>
            <a:spLocks noGrp="1"/>
          </p:cNvSpPr>
          <p:nvPr>
            <p:ph sz="half" idx="2" hasCustomPrompt="1"/>
          </p:nvPr>
        </p:nvSpPr>
        <p:spPr>
          <a:xfrm>
            <a:off x="1104900" y="2424112"/>
            <a:ext cx="4919472" cy="3748088"/>
          </a:xfrm>
        </p:spPr>
        <p:txBody>
          <a:bodyPr rtlCol="0"/>
          <a:lstStyle/>
          <a:p>
            <a:pPr lvl="0" rtl="0"/>
            <a:r>
              <a:rPr lang="vi-VN" noProof="0"/>
              <a:t>Bấm để chỉnh sửa kiểu văn bản Bản cái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5" name="Chỗ dành sẵn cho Văn bản 4"/>
          <p:cNvSpPr>
            <a:spLocks noGrp="1"/>
          </p:cNvSpPr>
          <p:nvPr>
            <p:ph type="body" sz="quarter" idx="3" hasCustomPrompt="1"/>
          </p:nvPr>
        </p:nvSpPr>
        <p:spPr>
          <a:xfrm>
            <a:off x="6166110" y="1600200"/>
            <a:ext cx="4919472" cy="823912"/>
          </a:xfrm>
        </p:spPr>
        <p:txBody>
          <a:bodyPr rtlCol="0"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VN" noProof="0"/>
              <a:t>Bấm để chỉnh sửa kiểu văn bản Bản cái</a:t>
            </a:r>
          </a:p>
        </p:txBody>
      </p:sp>
      <p:sp>
        <p:nvSpPr>
          <p:cNvPr id="6" name="Chỗ dành sẵn cho Nội dung 5"/>
          <p:cNvSpPr>
            <a:spLocks noGrp="1"/>
          </p:cNvSpPr>
          <p:nvPr>
            <p:ph sz="quarter" idx="4" hasCustomPrompt="1"/>
          </p:nvPr>
        </p:nvSpPr>
        <p:spPr>
          <a:xfrm>
            <a:off x="6166110" y="2424112"/>
            <a:ext cx="4919472" cy="3748088"/>
          </a:xfrm>
        </p:spPr>
        <p:txBody>
          <a:bodyPr rtlCol="0"/>
          <a:lstStyle/>
          <a:p>
            <a:pPr lvl="0" rtl="0"/>
            <a:r>
              <a:rPr lang="vi-VN" noProof="0"/>
              <a:t>Bấm để chỉnh sửa kiểu văn bản Bản cái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7" name="Chỗ dành sẵn cho Ngày tháng 6"/>
          <p:cNvSpPr>
            <a:spLocks noGrp="1"/>
          </p:cNvSpPr>
          <p:nvPr>
            <p:ph type="dt" sz="half" idx="10"/>
          </p:nvPr>
        </p:nvSpPr>
        <p:spPr/>
        <p:txBody>
          <a:bodyPr rtlCol="0"/>
          <a:lstStyle/>
          <a:p>
            <a:pPr rtl="0"/>
            <a:fld id="{DF02C9D8-A4BA-4B1F-9D4C-F8A2801E9099}" type="datetime1">
              <a:rPr lang="vi-VN" noProof="0" smtClean="0"/>
              <a:t>22/06/2021</a:t>
            </a:fld>
            <a:endParaRPr lang="vi-VN" noProof="0"/>
          </a:p>
        </p:txBody>
      </p:sp>
      <p:sp>
        <p:nvSpPr>
          <p:cNvPr id="8" name="Chỗ dành sẵn cho Chân trang 7"/>
          <p:cNvSpPr>
            <a:spLocks noGrp="1"/>
          </p:cNvSpPr>
          <p:nvPr>
            <p:ph type="ftr" sz="quarter" idx="11"/>
          </p:nvPr>
        </p:nvSpPr>
        <p:spPr/>
        <p:txBody>
          <a:bodyPr rtlCol="0"/>
          <a:lstStyle/>
          <a:p>
            <a:pPr rtl="0"/>
            <a:endParaRPr lang="vi-VN" noProof="0"/>
          </a:p>
        </p:txBody>
      </p:sp>
      <p:sp>
        <p:nvSpPr>
          <p:cNvPr id="9" name="Chỗ dành sẵn cho Số hiệu Bản chiếu 8"/>
          <p:cNvSpPr>
            <a:spLocks noGrp="1"/>
          </p:cNvSpPr>
          <p:nvPr>
            <p:ph type="sldNum" sz="quarter" idx="12"/>
          </p:nvPr>
        </p:nvSpPr>
        <p:spPr/>
        <p:txBody>
          <a:bodyPr rtlCol="0"/>
          <a:lstStyle/>
          <a:p>
            <a:pPr rtl="0"/>
            <a:fld id="{0FF54DE5-C571-48E8-A5BC-B369434E2F44}" type="slidenum">
              <a:rPr lang="vi-VN" noProof="0"/>
              <a:t>‹#›</a:t>
            </a:fld>
            <a:endParaRPr lang="vi-VN" noProof="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Chỉ Tiêu đề">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rtlCol="0"/>
          <a:lstStyle/>
          <a:p>
            <a:pPr rtl="0"/>
            <a:r>
              <a:rPr lang="vi-VN" noProof="0"/>
              <a:t>Bấm để chỉnh sửa kiểu tiêu đề Bản cái</a:t>
            </a:r>
          </a:p>
        </p:txBody>
      </p:sp>
      <p:sp>
        <p:nvSpPr>
          <p:cNvPr id="3" name="Chỗ dành sẵn cho Ngày tháng 2"/>
          <p:cNvSpPr>
            <a:spLocks noGrp="1"/>
          </p:cNvSpPr>
          <p:nvPr>
            <p:ph type="dt" sz="half" idx="10"/>
          </p:nvPr>
        </p:nvSpPr>
        <p:spPr/>
        <p:txBody>
          <a:bodyPr rtlCol="0"/>
          <a:lstStyle/>
          <a:p>
            <a:pPr rtl="0"/>
            <a:fld id="{7D496535-7181-4DCE-B5FF-CF08423E869A}" type="datetime1">
              <a:rPr lang="vi-VN" noProof="0" smtClean="0"/>
              <a:t>22/06/2021</a:t>
            </a:fld>
            <a:endParaRPr lang="vi-VN" noProof="0"/>
          </a:p>
        </p:txBody>
      </p:sp>
      <p:sp>
        <p:nvSpPr>
          <p:cNvPr id="4" name="Chỗ dành sẵn cho Chân trang 3"/>
          <p:cNvSpPr>
            <a:spLocks noGrp="1"/>
          </p:cNvSpPr>
          <p:nvPr>
            <p:ph type="ftr" sz="quarter" idx="11"/>
          </p:nvPr>
        </p:nvSpPr>
        <p:spPr/>
        <p:txBody>
          <a:bodyPr rtlCol="0"/>
          <a:lstStyle/>
          <a:p>
            <a:pPr rtl="0"/>
            <a:endParaRPr lang="vi-VN" noProof="0"/>
          </a:p>
        </p:txBody>
      </p:sp>
      <p:sp>
        <p:nvSpPr>
          <p:cNvPr id="5" name="Chỗ dành sẵn cho Số hiệu Bản chiếu 4"/>
          <p:cNvSpPr>
            <a:spLocks noGrp="1"/>
          </p:cNvSpPr>
          <p:nvPr>
            <p:ph type="sldNum" sz="quarter" idx="12"/>
          </p:nvPr>
        </p:nvSpPr>
        <p:spPr/>
        <p:txBody>
          <a:bodyPr rtlCol="0"/>
          <a:lstStyle/>
          <a:p>
            <a:pPr rtl="0"/>
            <a:fld id="{0FF54DE5-C571-48E8-A5BC-B369434E2F44}" type="slidenum">
              <a:rPr lang="vi-VN" noProof="0"/>
              <a:t>‹#›</a:t>
            </a:fld>
            <a:endParaRPr lang="vi-VN" noProof="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Trố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rtlCol="0"/>
          <a:lstStyle/>
          <a:p>
            <a:pPr rtl="0"/>
            <a:fld id="{2B4702B9-3BAD-477C-A9F6-8D20C16F0B93}" type="datetime1">
              <a:rPr lang="vi-VN" noProof="0" smtClean="0"/>
              <a:t>22/06/2021</a:t>
            </a:fld>
            <a:endParaRPr lang="vi-VN" noProof="0"/>
          </a:p>
        </p:txBody>
      </p:sp>
      <p:sp>
        <p:nvSpPr>
          <p:cNvPr id="3" name="Chỗ dành sẵn cho Chân trang 2"/>
          <p:cNvSpPr>
            <a:spLocks noGrp="1"/>
          </p:cNvSpPr>
          <p:nvPr>
            <p:ph type="ftr" sz="quarter" idx="11"/>
          </p:nvPr>
        </p:nvSpPr>
        <p:spPr/>
        <p:txBody>
          <a:bodyPr rtlCol="0"/>
          <a:lstStyle/>
          <a:p>
            <a:pPr rtl="0"/>
            <a:endParaRPr lang="vi-VN" noProof="0"/>
          </a:p>
        </p:txBody>
      </p:sp>
      <p:sp>
        <p:nvSpPr>
          <p:cNvPr id="4" name="Chỗ dành sẵn cho Số hiệu Bản chiếu 3"/>
          <p:cNvSpPr>
            <a:spLocks noGrp="1"/>
          </p:cNvSpPr>
          <p:nvPr>
            <p:ph type="sldNum" sz="quarter" idx="12"/>
          </p:nvPr>
        </p:nvSpPr>
        <p:spPr/>
        <p:txBody>
          <a:bodyPr rtlCol="0"/>
          <a:lstStyle/>
          <a:p>
            <a:pPr rtl="0"/>
            <a:fld id="{0FF54DE5-C571-48E8-A5BC-B369434E2F44}" type="slidenum">
              <a:rPr lang="vi-VN" noProof="0"/>
              <a:t>‹#›</a:t>
            </a:fld>
            <a:endParaRPr lang="vi-VN" noProof="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Nội dung có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rtlCol="0" anchor="b"/>
          <a:lstStyle>
            <a:lvl1pPr>
              <a:defRPr sz="3200"/>
            </a:lvl1pPr>
          </a:lstStyle>
          <a:p>
            <a:pPr rtl="0"/>
            <a:r>
              <a:rPr lang="vi-VN" noProof="0"/>
              <a:t>Bấm để chỉnh sửa kiểu tiêu đề Bản cái</a:t>
            </a:r>
          </a:p>
        </p:txBody>
      </p:sp>
      <p:sp>
        <p:nvSpPr>
          <p:cNvPr id="4" name="Chỗ dành sẵn cho Văn bản 3"/>
          <p:cNvSpPr>
            <a:spLocks noGrp="1"/>
          </p:cNvSpPr>
          <p:nvPr>
            <p:ph type="body" sz="half" idx="2" hasCustomPrompt="1"/>
          </p:nvPr>
        </p:nvSpPr>
        <p:spPr>
          <a:xfrm>
            <a:off x="1104900" y="1600200"/>
            <a:ext cx="4384548" cy="457200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VN" noProof="0"/>
              <a:t>Bấm để chỉnh sửa kiểu văn bản Bản cái</a:t>
            </a:r>
          </a:p>
        </p:txBody>
      </p:sp>
      <p:sp>
        <p:nvSpPr>
          <p:cNvPr id="3" name="Chỗ dành sẵn cho Nội dung 2"/>
          <p:cNvSpPr>
            <a:spLocks noGrp="1"/>
          </p:cNvSpPr>
          <p:nvPr>
            <p:ph idx="1" hasCustomPrompt="1"/>
          </p:nvPr>
        </p:nvSpPr>
        <p:spPr>
          <a:xfrm>
            <a:off x="5641848" y="1600199"/>
            <a:ext cx="5445252" cy="4572001"/>
          </a:xfrm>
        </p:spPr>
        <p:txBody>
          <a:bodyPr rtlCol="0">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vi-VN" noProof="0"/>
              <a:t>Bấm để chỉnh sửa kiểu văn bản Bản cái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5" name="Chỗ dành sẵn cho Ngày tháng 4"/>
          <p:cNvSpPr>
            <a:spLocks noGrp="1"/>
          </p:cNvSpPr>
          <p:nvPr>
            <p:ph type="dt" sz="half" idx="10"/>
          </p:nvPr>
        </p:nvSpPr>
        <p:spPr/>
        <p:txBody>
          <a:bodyPr rtlCol="0"/>
          <a:lstStyle/>
          <a:p>
            <a:pPr rtl="0"/>
            <a:fld id="{D70DFE86-86E7-44B0-B670-DF786F8D4270}" type="datetime1">
              <a:rPr lang="vi-VN" noProof="0" smtClean="0"/>
              <a:t>22/06/2021</a:t>
            </a:fld>
            <a:endParaRPr lang="vi-VN" noProof="0"/>
          </a:p>
        </p:txBody>
      </p:sp>
      <p:sp>
        <p:nvSpPr>
          <p:cNvPr id="6" name="Chỗ dành sẵn cho Chân trang 5"/>
          <p:cNvSpPr>
            <a:spLocks noGrp="1"/>
          </p:cNvSpPr>
          <p:nvPr>
            <p:ph type="ftr" sz="quarter" idx="11"/>
          </p:nvPr>
        </p:nvSpPr>
        <p:spPr/>
        <p:txBody>
          <a:bodyPr rtlCol="0"/>
          <a:lstStyle/>
          <a:p>
            <a:pPr rtl="0"/>
            <a:endParaRPr lang="vi-VN" noProof="0"/>
          </a:p>
        </p:txBody>
      </p:sp>
      <p:sp>
        <p:nvSpPr>
          <p:cNvPr id="7" name="Chỗ dành sẵn cho Số hiệu Bản chiếu 6"/>
          <p:cNvSpPr>
            <a:spLocks noGrp="1"/>
          </p:cNvSpPr>
          <p:nvPr>
            <p:ph type="sldNum" sz="quarter" idx="12"/>
          </p:nvPr>
        </p:nvSpPr>
        <p:spPr/>
        <p:txBody>
          <a:bodyPr rtlCol="0"/>
          <a:lstStyle/>
          <a:p>
            <a:pPr rtl="0"/>
            <a:fld id="{0FF54DE5-C571-48E8-A5BC-B369434E2F44}" type="slidenum">
              <a:rPr lang="vi-VN" noProof="0"/>
              <a:t>‹#›</a:t>
            </a:fld>
            <a:endParaRPr lang="vi-VN" noProof="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Chỗ dành sẵn cho Tiêu đề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pPr rtl="0"/>
            <a:r>
              <a:rPr lang="vi-VN" noProof="0"/>
              <a:t>Bấm để chỉnh sửa kiểu tiêu đề Bản cái</a:t>
            </a:r>
          </a:p>
        </p:txBody>
      </p:sp>
      <p:sp>
        <p:nvSpPr>
          <p:cNvPr id="3" name="Chỗ dành sẵn cho Văn bản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rtl="0"/>
            <a:r>
              <a:rPr lang="vi-VN" noProof="0"/>
              <a:t>Bấm để chỉnh sửa kiểu văn bản Bản cái</a:t>
            </a:r>
          </a:p>
          <a:p>
            <a:pPr lvl="1" rtl="0"/>
            <a:r>
              <a:rPr lang="vi-VN" noProof="0"/>
              <a:t>Mức hai</a:t>
            </a:r>
          </a:p>
          <a:p>
            <a:pPr lvl="2" rtl="0"/>
            <a:r>
              <a:rPr lang="vi-VN" noProof="0"/>
              <a:t>Mức ba</a:t>
            </a:r>
          </a:p>
          <a:p>
            <a:pPr lvl="3" rtl="0"/>
            <a:r>
              <a:rPr lang="vi-VN" noProof="0"/>
              <a:t>Mức bốn</a:t>
            </a:r>
          </a:p>
          <a:p>
            <a:pPr lvl="4" rtl="0"/>
            <a:r>
              <a:rPr lang="vi-VN" noProof="0"/>
              <a:t>Mức năm</a:t>
            </a:r>
          </a:p>
          <a:p>
            <a:pPr lvl="5" rtl="0"/>
            <a:r>
              <a:rPr lang="vi-VN" noProof="0"/>
              <a:t>Mức sáu</a:t>
            </a:r>
          </a:p>
          <a:p>
            <a:pPr lvl="6" rtl="0"/>
            <a:r>
              <a:rPr lang="vi-VN" noProof="0"/>
              <a:t>Mức bảy</a:t>
            </a:r>
          </a:p>
          <a:p>
            <a:pPr lvl="7" rtl="0"/>
            <a:r>
              <a:rPr lang="vi-VN" noProof="0"/>
              <a:t>Mức tám</a:t>
            </a:r>
          </a:p>
          <a:p>
            <a:pPr lvl="8" rtl="0"/>
            <a:r>
              <a:rPr lang="vi-VN" noProof="0"/>
              <a:t>Mức chín</a:t>
            </a:r>
          </a:p>
        </p:txBody>
      </p:sp>
      <p:sp>
        <p:nvSpPr>
          <p:cNvPr id="4" name="Chỗ dành sẵn cho Ngày tháng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latin typeface="Arial" panose="020B0604020202020204" pitchFamily="34" charset="0"/>
                <a:cs typeface="Arial" panose="020B0604020202020204" pitchFamily="34" charset="0"/>
              </a:defRPr>
            </a:lvl1pPr>
          </a:lstStyle>
          <a:p>
            <a:fld id="{95B9F846-5AEB-445A-8D59-5D5072F11D50}" type="datetime1">
              <a:rPr lang="vi-VN" noProof="0" smtClean="0"/>
              <a:t>22/06/2021</a:t>
            </a:fld>
            <a:endParaRPr lang="vi-VN" noProof="0">
              <a:latin typeface="Arial" panose="020B0604020202020204" pitchFamily="34" charset="0"/>
              <a:cs typeface="Arial" panose="020B0604020202020204" pitchFamily="34" charset="0"/>
            </a:endParaRPr>
          </a:p>
        </p:txBody>
      </p:sp>
      <p:sp>
        <p:nvSpPr>
          <p:cNvPr id="5" name="Chỗ dành sẵn cho Chân trang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latin typeface="Arial" panose="020B0604020202020204" pitchFamily="34" charset="0"/>
                <a:cs typeface="Arial" panose="020B0604020202020204" pitchFamily="34" charset="0"/>
              </a:defRPr>
            </a:lvl1pPr>
          </a:lstStyle>
          <a:p>
            <a:endParaRPr lang="vi-VN" noProof="0">
              <a:latin typeface="Arial" panose="020B0604020202020204" pitchFamily="34" charset="0"/>
              <a:cs typeface="Arial" panose="020B0604020202020204" pitchFamily="34" charset="0"/>
            </a:endParaRPr>
          </a:p>
        </p:txBody>
      </p:sp>
      <p:sp>
        <p:nvSpPr>
          <p:cNvPr id="6" name="Chỗ dành sẵn cho Số hiệu Bản chiếu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latin typeface="Arial" panose="020B0604020202020204" pitchFamily="34" charset="0"/>
                <a:cs typeface="Arial" panose="020B0604020202020204" pitchFamily="34" charset="0"/>
              </a:defRPr>
            </a:lvl1pPr>
          </a:lstStyle>
          <a:p>
            <a:fld id="{0FF54DE5-C571-48E8-A5BC-B369434E2F44}" type="slidenum">
              <a:rPr lang="vi-VN" noProof="0" smtClean="0"/>
              <a:pPr/>
              <a:t>‹#›</a:t>
            </a:fld>
            <a:endParaRPr lang="vi-VN" noProof="0">
              <a:latin typeface="Arial" panose="020B0604020202020204" pitchFamily="34" charset="0"/>
              <a:cs typeface="Arial" panose="020B0604020202020204" pitchFamily="34" charset="0"/>
            </a:endParaRPr>
          </a:p>
        </p:txBody>
      </p:sp>
      <p:grpSp>
        <p:nvGrpSpPr>
          <p:cNvPr id="15" name="Nhóm 14"/>
          <p:cNvGrpSpPr/>
          <p:nvPr/>
        </p:nvGrpSpPr>
        <p:grpSpPr>
          <a:xfrm>
            <a:off x="1103376" y="1219201"/>
            <a:ext cx="9985248" cy="84403"/>
            <a:chOff x="1073150" y="1219201"/>
            <a:chExt cx="10058400" cy="63125"/>
          </a:xfrm>
        </p:grpSpPr>
        <p:cxnSp>
          <p:nvCxnSpPr>
            <p:cNvPr id="13" name="Đường nối Thẳng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Đường nối Thẳng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hyperlink" Target="https://adminlte.io/" TargetMode="External"/><Relationship Id="rId2" Type="http://schemas.openxmlformats.org/officeDocument/2006/relationships/hyperlink" Target="https://laravel.com/" TargetMode="External"/><Relationship Id="rId1" Type="http://schemas.openxmlformats.org/officeDocument/2006/relationships/slideLayout" Target="../slideLayouts/slideLayout5.xml"/><Relationship Id="rId5" Type="http://schemas.openxmlformats.org/officeDocument/2006/relationships/hyperlink" Target="https://www.thegioididong.com/" TargetMode="External"/><Relationship Id="rId4" Type="http://schemas.openxmlformats.org/officeDocument/2006/relationships/hyperlink" Target="https://www.youtube.com/watch?v=ise_SPslDH4"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5"/>
          <p:cNvSpPr>
            <a:spLocks noGrp="1"/>
          </p:cNvSpPr>
          <p:nvPr>
            <p:ph type="ctrTitle"/>
          </p:nvPr>
        </p:nvSpPr>
        <p:spPr>
          <a:xfrm>
            <a:off x="211015" y="1863969"/>
            <a:ext cx="6627935" cy="2170036"/>
          </a:xfrm>
        </p:spPr>
        <p:txBody>
          <a:bodyPr rtlCol="0" anchor="ctr"/>
          <a:lstStyle/>
          <a:p>
            <a:pPr algn="ctr" rtl="0"/>
            <a:r>
              <a:rPr lang="en-US" sz="4400" b="1" dirty="0">
                <a:latin typeface="Times New Roman"/>
                <a:ea typeface="Times New Roman"/>
                <a:cs typeface="Times New Roman"/>
                <a:sym typeface="Times New Roman"/>
              </a:rPr>
              <a:t>BÁO CÁO </a:t>
            </a:r>
            <a:r>
              <a:rPr lang="en-US" b="1" dirty="0" err="1">
                <a:latin typeface="Times New Roman"/>
                <a:ea typeface="Times New Roman"/>
                <a:cs typeface="Times New Roman"/>
                <a:sym typeface="Times New Roman"/>
              </a:rPr>
              <a:t>Đồ</a:t>
            </a:r>
            <a:r>
              <a:rPr lang="en-US" b="1" dirty="0">
                <a:latin typeface="Times New Roman"/>
                <a:ea typeface="Times New Roman"/>
                <a:cs typeface="Times New Roman"/>
                <a:sym typeface="Times New Roman"/>
              </a:rPr>
              <a:t> </a:t>
            </a:r>
            <a:r>
              <a:rPr lang="en-US" b="1" dirty="0" err="1">
                <a:latin typeface="Times New Roman"/>
                <a:ea typeface="Times New Roman"/>
                <a:cs typeface="Times New Roman"/>
                <a:sym typeface="Times New Roman"/>
              </a:rPr>
              <a:t>án</a:t>
            </a:r>
            <a:endParaRPr lang="vi-VN" dirty="0"/>
          </a:p>
        </p:txBody>
      </p:sp>
      <p:sp>
        <p:nvSpPr>
          <p:cNvPr id="7" name="Tiêu đề phụ 6"/>
          <p:cNvSpPr>
            <a:spLocks noGrp="1"/>
          </p:cNvSpPr>
          <p:nvPr>
            <p:ph type="subTitle" idx="1"/>
          </p:nvPr>
        </p:nvSpPr>
        <p:spPr>
          <a:xfrm>
            <a:off x="211015" y="3729681"/>
            <a:ext cx="6627935" cy="1633059"/>
          </a:xfrm>
        </p:spPr>
        <p:txBody>
          <a:bodyPr rtlCol="0">
            <a:normAutofit/>
          </a:bodyPr>
          <a:lstStyle/>
          <a:p>
            <a:pPr rtl="0"/>
            <a:r>
              <a:rPr lang="vi-VN" b="1" dirty="0" err="1">
                <a:latin typeface="Times New Roman" panose="02020603050405020304" pitchFamily="18" charset="0"/>
                <a:cs typeface="Times New Roman" panose="02020603050405020304" pitchFamily="18" charset="0"/>
              </a:rPr>
              <a:t>Đề</a:t>
            </a:r>
            <a:r>
              <a:rPr lang="vi-VN" b="1" dirty="0">
                <a:latin typeface="Times New Roman" panose="02020603050405020304" pitchFamily="18" charset="0"/>
                <a:cs typeface="Times New Roman" panose="02020603050405020304" pitchFamily="18" charset="0"/>
              </a:rPr>
              <a:t> </a:t>
            </a:r>
            <a:r>
              <a:rPr lang="vi-VN" b="1" dirty="0" err="1">
                <a:latin typeface="Times New Roman" panose="02020603050405020304" pitchFamily="18" charset="0"/>
                <a:cs typeface="Times New Roman" panose="02020603050405020304" pitchFamily="18" charset="0"/>
              </a:rPr>
              <a:t>tài</a:t>
            </a:r>
            <a:r>
              <a:rPr lang="vi-VN" b="1" dirty="0">
                <a:latin typeface="Times New Roman" panose="02020603050405020304" pitchFamily="18" charset="0"/>
                <a:cs typeface="Times New Roman" panose="02020603050405020304" pitchFamily="18" charset="0"/>
              </a:rPr>
              <a:t>:</a:t>
            </a:r>
          </a:p>
          <a:p>
            <a:pPr rtl="0"/>
            <a:endParaRPr lang="vi-VN" dirty="0">
              <a:latin typeface="Times New Roman" panose="02020603050405020304" pitchFamily="18" charset="0"/>
              <a:cs typeface="Times New Roman" panose="02020603050405020304" pitchFamily="18" charset="0"/>
            </a:endParaRPr>
          </a:p>
          <a:p>
            <a:pPr algn="ctr" rtl="0"/>
            <a:r>
              <a:rPr lang="vi-VN" sz="2800" dirty="0" err="1">
                <a:latin typeface="Times New Roman" panose="02020603050405020304" pitchFamily="18" charset="0"/>
                <a:cs typeface="Times New Roman" panose="02020603050405020304" pitchFamily="18" charset="0"/>
              </a:rPr>
              <a:t>Website</a:t>
            </a:r>
            <a:r>
              <a:rPr lang="vi-VN" sz="2800" dirty="0">
                <a:latin typeface="Times New Roman" panose="02020603050405020304" pitchFamily="18" charset="0"/>
                <a:cs typeface="Times New Roman" panose="02020603050405020304" pitchFamily="18" charset="0"/>
              </a:rPr>
              <a:t> </a:t>
            </a:r>
            <a:r>
              <a:rPr lang="vi-VN" sz="2800" dirty="0" err="1">
                <a:latin typeface="Times New Roman" panose="02020603050405020304" pitchFamily="18" charset="0"/>
                <a:cs typeface="Times New Roman" panose="02020603050405020304" pitchFamily="18" charset="0"/>
              </a:rPr>
              <a:t>bán</a:t>
            </a:r>
            <a:r>
              <a:rPr lang="vi-VN" sz="2800" dirty="0">
                <a:latin typeface="Times New Roman" panose="02020603050405020304" pitchFamily="18" charset="0"/>
                <a:cs typeface="Times New Roman" panose="02020603050405020304" pitchFamily="18" charset="0"/>
              </a:rPr>
              <a:t> </a:t>
            </a:r>
            <a:r>
              <a:rPr lang="vi-VN" sz="2800" dirty="0" err="1">
                <a:latin typeface="Times New Roman" panose="02020603050405020304" pitchFamily="18" charset="0"/>
                <a:cs typeface="Times New Roman" panose="02020603050405020304" pitchFamily="18" charset="0"/>
              </a:rPr>
              <a:t>điện</a:t>
            </a:r>
            <a:r>
              <a:rPr lang="vi-VN" sz="2800" dirty="0">
                <a:latin typeface="Times New Roman" panose="02020603050405020304" pitchFamily="18" charset="0"/>
                <a:cs typeface="Times New Roman" panose="02020603050405020304" pitchFamily="18" charset="0"/>
              </a:rPr>
              <a:t> </a:t>
            </a:r>
            <a:r>
              <a:rPr lang="vi-VN" sz="2800" dirty="0" err="1">
                <a:latin typeface="Times New Roman" panose="02020603050405020304" pitchFamily="18" charset="0"/>
                <a:cs typeface="Times New Roman" panose="02020603050405020304" pitchFamily="18" charset="0"/>
              </a:rPr>
              <a:t>thoại</a:t>
            </a:r>
            <a:endParaRPr lang="vi-VN" sz="2800" dirty="0">
              <a:latin typeface="Times New Roman" panose="02020603050405020304" pitchFamily="18" charset="0"/>
              <a:cs typeface="Times New Roman" panose="02020603050405020304" pitchFamily="18" charset="0"/>
            </a:endParaRPr>
          </a:p>
        </p:txBody>
      </p:sp>
      <p:pic>
        <p:nvPicPr>
          <p:cNvPr id="4" name="Chỗ dành sẵn cho Hình ảnh 3" descr="Sách đang mở đặt trên bàn, tủ sách được làm mờ trong nền"/>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3">
            <a:extLst>
              <a:ext uri="{FF2B5EF4-FFF2-40B4-BE49-F238E27FC236}">
                <a16:creationId xmlns:a16="http://schemas.microsoft.com/office/drawing/2014/main" id="{9D8A382B-4CB3-4FD1-A344-E5FA2320B5CD}"/>
              </a:ext>
            </a:extLst>
          </p:cNvPr>
          <p:cNvSpPr>
            <a:spLocks noGrp="1"/>
          </p:cNvSpPr>
          <p:nvPr>
            <p:ph type="subTitle" idx="1"/>
          </p:nvPr>
        </p:nvSpPr>
        <p:spPr>
          <a:xfrm>
            <a:off x="527223" y="2306595"/>
            <a:ext cx="10641226" cy="2419349"/>
          </a:xfrm>
        </p:spPr>
        <p:txBody>
          <a:bodyPr anchor="ctr">
            <a:normAutofit/>
          </a:bodyPr>
          <a:lstStyle/>
          <a:p>
            <a:pPr algn="ctr"/>
            <a:r>
              <a:rPr lang="en-US" sz="4400" dirty="0" err="1">
                <a:latin typeface="Times New Roman" panose="02020603050405020304" pitchFamily="18" charset="0"/>
                <a:cs typeface="Times New Roman" panose="02020603050405020304" pitchFamily="18" charset="0"/>
              </a:rPr>
              <a:t>Người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dùng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chưa</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đăng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ký</a:t>
            </a:r>
            <a:endParaRPr lang="vi-V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763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a:xfrm>
            <a:off x="1104900" y="255372"/>
            <a:ext cx="9980682" cy="917789"/>
          </a:xfrm>
        </p:spPr>
        <p:txBody>
          <a:bodyPr/>
          <a:lstStyle/>
          <a:p>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ký</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1CE327F-5146-44B7-9784-F948205D25A5}"/>
              </a:ext>
            </a:extLst>
          </p:cNvPr>
          <p:cNvSpPr>
            <a:spLocks noGrp="1"/>
          </p:cNvSpPr>
          <p:nvPr>
            <p:ph sz="half" idx="1"/>
          </p:nvPr>
        </p:nvSpPr>
        <p:spPr>
          <a:xfrm>
            <a:off x="1104899" y="1427205"/>
            <a:ext cx="9980681" cy="5430795"/>
          </a:xfrm>
        </p:spPr>
        <p:txBody>
          <a:bodyPr/>
          <a:lstStyle/>
          <a:p>
            <a:pPr>
              <a:buFont typeface="Arial" panose="020B0604020202020204" pitchFamily="34" charset="0"/>
              <a:buChar char="•"/>
            </a:pPr>
            <a:r>
              <a:rPr lang="en-US"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dirty="0">
                <a:effectLst/>
                <a:latin typeface="Times New Roman" panose="02020603050405020304" pitchFamily="18" charset="0"/>
                <a:ea typeface="Arial" panose="020B0604020202020204" pitchFamily="34" charset="0"/>
                <a:cs typeface="Times New Roman" panose="02020603050405020304" pitchFamily="18" charset="0"/>
              </a:rPr>
              <a:t>: Khi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tài</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khoản</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thì</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đăng</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ký</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để</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tài</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khoản</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để</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đăng</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nhập</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vào</a:t>
            </a:r>
            <a:r>
              <a:rPr lang="en-US" dirty="0">
                <a:effectLst/>
                <a:latin typeface="Times New Roman" panose="02020603050405020304" pitchFamily="18" charset="0"/>
                <a:ea typeface="Arial" panose="020B0604020202020204" pitchFamily="34" charset="0"/>
                <a:cs typeface="Times New Roman" panose="02020603050405020304" pitchFamily="18" charset="0"/>
              </a:rPr>
              <a:t> website.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Để</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đăng</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ký</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phải</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vào</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trang</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đăng</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ký</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và</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nhập</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đủ</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trường</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để</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đăng</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ký</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thành</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công</a:t>
            </a:r>
            <a:r>
              <a:rPr lang="en-US"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dirty="0">
              <a:effectLst/>
              <a:latin typeface="Arial" panose="020B0604020202020204" pitchFamily="34" charset="0"/>
              <a:ea typeface="Arial" panose="020B0604020202020204" pitchFamily="34" charset="0"/>
              <a:cs typeface="Times New Roman" panose="02020603050405020304" pitchFamily="18" charset="0"/>
            </a:endParaRPr>
          </a:p>
          <a:p>
            <a:endParaRPr lang="vi-VN" dirty="0"/>
          </a:p>
        </p:txBody>
      </p:sp>
      <p:pic>
        <p:nvPicPr>
          <p:cNvPr id="5" name="Picture 4">
            <a:extLst>
              <a:ext uri="{FF2B5EF4-FFF2-40B4-BE49-F238E27FC236}">
                <a16:creationId xmlns:a16="http://schemas.microsoft.com/office/drawing/2014/main" id="{1BA6E7C0-B141-4F8B-8FD3-4C9FDF103438}"/>
              </a:ext>
            </a:extLst>
          </p:cNvPr>
          <p:cNvPicPr/>
          <p:nvPr/>
        </p:nvPicPr>
        <p:blipFill>
          <a:blip r:embed="rId2"/>
          <a:stretch>
            <a:fillRect/>
          </a:stretch>
        </p:blipFill>
        <p:spPr>
          <a:xfrm>
            <a:off x="1356825" y="2421923"/>
            <a:ext cx="9112121" cy="4296033"/>
          </a:xfrm>
          <a:prstGeom prst="rect">
            <a:avLst/>
          </a:prstGeom>
        </p:spPr>
      </p:pic>
    </p:spTree>
    <p:extLst>
      <p:ext uri="{BB962C8B-B14F-4D97-AF65-F5344CB8AC3E}">
        <p14:creationId xmlns:p14="http://schemas.microsoft.com/office/powerpoint/2010/main" val="397662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lstStyle/>
          <a:p>
            <a:r>
              <a:rPr lang="en-US" sz="2800" b="1" dirty="0" err="1">
                <a:latin typeface="Times New Roman" panose="02020603050405020304" pitchFamily="18" charset="0"/>
                <a:ea typeface="Arial" panose="020B0604020202020204" pitchFamily="34" charset="0"/>
                <a:cs typeface="Times New Roman" panose="02020603050405020304" pitchFamily="18" charset="0"/>
              </a:rPr>
              <a:t>Xem</a:t>
            </a:r>
            <a:r>
              <a:rPr lang="en-US" sz="2800" b="1" dirty="0">
                <a:latin typeface="Times New Roman" panose="02020603050405020304" pitchFamily="18" charset="0"/>
                <a:ea typeface="Arial" panose="020B0604020202020204" pitchFamily="34" charset="0"/>
                <a:cs typeface="Times New Roman" panose="02020603050405020304" pitchFamily="18" charset="0"/>
              </a:rPr>
              <a:t> </a:t>
            </a:r>
            <a:r>
              <a:rPr lang="en-US" sz="2800" b="1" dirty="0" err="1">
                <a:latin typeface="Times New Roman" panose="02020603050405020304" pitchFamily="18" charset="0"/>
                <a:ea typeface="Arial" panose="020B0604020202020204" pitchFamily="34" charset="0"/>
                <a:cs typeface="Times New Roman" panose="02020603050405020304" pitchFamily="18" charset="0"/>
              </a:rPr>
              <a:t>danh</a:t>
            </a:r>
            <a:r>
              <a:rPr lang="en-US" sz="2800" b="1" dirty="0">
                <a:latin typeface="Times New Roman" panose="02020603050405020304" pitchFamily="18" charset="0"/>
                <a:ea typeface="Arial" panose="020B0604020202020204" pitchFamily="34" charset="0"/>
                <a:cs typeface="Times New Roman" panose="02020603050405020304" pitchFamily="18" charset="0"/>
              </a:rPr>
              <a:t> </a:t>
            </a:r>
            <a:r>
              <a:rPr lang="en-US" sz="2800" b="1" dirty="0" err="1">
                <a:latin typeface="Times New Roman" panose="02020603050405020304" pitchFamily="18" charset="0"/>
                <a:ea typeface="Arial" panose="020B0604020202020204" pitchFamily="34" charset="0"/>
                <a:cs typeface="Times New Roman" panose="02020603050405020304" pitchFamily="18" charset="0"/>
              </a:rPr>
              <a:t>sách</a:t>
            </a:r>
            <a:r>
              <a:rPr lang="en-US" sz="2800" b="1" dirty="0">
                <a:latin typeface="Times New Roman" panose="02020603050405020304" pitchFamily="18" charset="0"/>
                <a:ea typeface="Arial" panose="020B0604020202020204" pitchFamily="34" charset="0"/>
                <a:cs typeface="Times New Roman" panose="02020603050405020304" pitchFamily="18" charset="0"/>
              </a:rPr>
              <a:t> </a:t>
            </a:r>
            <a:r>
              <a:rPr lang="en-US" sz="2800" b="1" dirty="0" err="1">
                <a:latin typeface="Times New Roman" panose="02020603050405020304" pitchFamily="18" charset="0"/>
                <a:ea typeface="Arial" panose="020B0604020202020204" pitchFamily="34" charset="0"/>
                <a:cs typeface="Times New Roman" panose="02020603050405020304" pitchFamily="18" charset="0"/>
              </a:rPr>
              <a:t>sản</a:t>
            </a:r>
            <a:r>
              <a:rPr lang="en-US" sz="2800" b="1" dirty="0">
                <a:latin typeface="Times New Roman" panose="02020603050405020304" pitchFamily="18" charset="0"/>
                <a:ea typeface="Arial" panose="020B0604020202020204" pitchFamily="34" charset="0"/>
                <a:cs typeface="Times New Roman" panose="02020603050405020304" pitchFamily="18" charset="0"/>
              </a:rPr>
              <a:t> </a:t>
            </a:r>
            <a:r>
              <a:rPr lang="en-US" sz="2800" b="1" dirty="0" err="1">
                <a:latin typeface="Times New Roman" panose="02020603050405020304" pitchFamily="18" charset="0"/>
                <a:ea typeface="Arial" panose="020B0604020202020204" pitchFamily="34" charset="0"/>
                <a:cs typeface="Times New Roman" panose="02020603050405020304" pitchFamily="18" charset="0"/>
              </a:rPr>
              <a:t>phẩm</a:t>
            </a:r>
            <a:endParaRPr lang="vi-VN" sz="2800" dirty="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449860"/>
            <a:ext cx="9980681" cy="5408140"/>
          </a:xfrm>
        </p:spPr>
        <p:txBody>
          <a:bodyPr/>
          <a:lstStyle/>
          <a:p>
            <a:pPr>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xem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Vd</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điện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thoại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laptop,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linh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kiện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endParaRPr lang="vi-VN" dirty="0"/>
          </a:p>
        </p:txBody>
      </p:sp>
      <p:pic>
        <p:nvPicPr>
          <p:cNvPr id="8" name="Picture 7">
            <a:extLst>
              <a:ext uri="{FF2B5EF4-FFF2-40B4-BE49-F238E27FC236}">
                <a16:creationId xmlns:a16="http://schemas.microsoft.com/office/drawing/2014/main" id="{BC4CFEDE-7CD8-4DCC-85BE-C6C30C5371F6}"/>
              </a:ext>
            </a:extLst>
          </p:cNvPr>
          <p:cNvPicPr/>
          <p:nvPr/>
        </p:nvPicPr>
        <p:blipFill>
          <a:blip r:embed="rId2"/>
          <a:stretch>
            <a:fillRect/>
          </a:stretch>
        </p:blipFill>
        <p:spPr>
          <a:xfrm>
            <a:off x="1104898" y="1960562"/>
            <a:ext cx="9980681" cy="4728562"/>
          </a:xfrm>
          <a:prstGeom prst="rect">
            <a:avLst/>
          </a:prstGeom>
        </p:spPr>
      </p:pic>
    </p:spTree>
    <p:extLst>
      <p:ext uri="{BB962C8B-B14F-4D97-AF65-F5344CB8AC3E}">
        <p14:creationId xmlns:p14="http://schemas.microsoft.com/office/powerpoint/2010/main" val="217921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gn="just">
              <a:lnSpc>
                <a:spcPct val="150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Tìm</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phẩm</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449860"/>
            <a:ext cx="9980681" cy="5408140"/>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tìm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mình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muốn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endParaRPr lang="vi-VN" dirty="0"/>
          </a:p>
        </p:txBody>
      </p:sp>
      <p:pic>
        <p:nvPicPr>
          <p:cNvPr id="4" name="Picture 3">
            <a:extLst>
              <a:ext uri="{FF2B5EF4-FFF2-40B4-BE49-F238E27FC236}">
                <a16:creationId xmlns:a16="http://schemas.microsoft.com/office/drawing/2014/main" id="{129A2648-89D4-43C0-800D-00DE34F27CF5}"/>
              </a:ext>
            </a:extLst>
          </p:cNvPr>
          <p:cNvPicPr>
            <a:picLocks noChangeAspect="1"/>
          </p:cNvPicPr>
          <p:nvPr/>
        </p:nvPicPr>
        <p:blipFill>
          <a:blip r:embed="rId2"/>
          <a:stretch>
            <a:fillRect/>
          </a:stretch>
        </p:blipFill>
        <p:spPr>
          <a:xfrm>
            <a:off x="1104896" y="1911178"/>
            <a:ext cx="9980680" cy="568411"/>
          </a:xfrm>
          <a:prstGeom prst="rect">
            <a:avLst/>
          </a:prstGeom>
        </p:spPr>
      </p:pic>
      <p:pic>
        <p:nvPicPr>
          <p:cNvPr id="10" name="Picture 9">
            <a:extLst>
              <a:ext uri="{FF2B5EF4-FFF2-40B4-BE49-F238E27FC236}">
                <a16:creationId xmlns:a16="http://schemas.microsoft.com/office/drawing/2014/main" id="{A37D9545-41DD-4829-8428-3A3F5D18591A}"/>
              </a:ext>
            </a:extLst>
          </p:cNvPr>
          <p:cNvPicPr>
            <a:picLocks noChangeAspect="1"/>
          </p:cNvPicPr>
          <p:nvPr/>
        </p:nvPicPr>
        <p:blipFill>
          <a:blip r:embed="rId3"/>
          <a:stretch>
            <a:fillRect/>
          </a:stretch>
        </p:blipFill>
        <p:spPr>
          <a:xfrm>
            <a:off x="1104896" y="2479588"/>
            <a:ext cx="9980680" cy="4242487"/>
          </a:xfrm>
          <a:prstGeom prst="rect">
            <a:avLst/>
          </a:prstGeom>
        </p:spPr>
      </p:pic>
    </p:spTree>
    <p:extLst>
      <p:ext uri="{BB962C8B-B14F-4D97-AF65-F5344CB8AC3E}">
        <p14:creationId xmlns:p14="http://schemas.microsoft.com/office/powerpoint/2010/main" val="210395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gn="just">
              <a:lnSpc>
                <a:spcPct val="150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Xem</a:t>
            </a:r>
            <a:r>
              <a:rPr lang="en-US" b="1" dirty="0">
                <a:effectLst/>
                <a:latin typeface="Times New Roman" panose="02020603050405020304" pitchFamily="18" charset="0"/>
                <a:ea typeface="Arial" panose="020B0604020202020204" pitchFamily="34" charset="0"/>
                <a:cs typeface="Times New Roman" panose="02020603050405020304" pitchFamily="18" charset="0"/>
              </a:rPr>
              <a:t> chi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tiết</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phẩm</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chọn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một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thì</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xem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thông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tin chi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tiết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Vd</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tên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số</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tiền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thông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số</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kỹ</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thuật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endParaRPr lang="vi-VN" dirty="0"/>
          </a:p>
        </p:txBody>
      </p:sp>
      <p:pic>
        <p:nvPicPr>
          <p:cNvPr id="5" name="Picture 4">
            <a:extLst>
              <a:ext uri="{FF2B5EF4-FFF2-40B4-BE49-F238E27FC236}">
                <a16:creationId xmlns:a16="http://schemas.microsoft.com/office/drawing/2014/main" id="{591F2774-4F8E-492D-B585-C9089BB073D9}"/>
              </a:ext>
            </a:extLst>
          </p:cNvPr>
          <p:cNvPicPr/>
          <p:nvPr/>
        </p:nvPicPr>
        <p:blipFill>
          <a:blip r:embed="rId2"/>
          <a:stretch>
            <a:fillRect/>
          </a:stretch>
        </p:blipFill>
        <p:spPr>
          <a:xfrm>
            <a:off x="1104899" y="2290075"/>
            <a:ext cx="9980680" cy="4491725"/>
          </a:xfrm>
          <a:prstGeom prst="rect">
            <a:avLst/>
          </a:prstGeom>
        </p:spPr>
      </p:pic>
    </p:spTree>
    <p:extLst>
      <p:ext uri="{BB962C8B-B14F-4D97-AF65-F5344CB8AC3E}">
        <p14:creationId xmlns:p14="http://schemas.microsoft.com/office/powerpoint/2010/main" val="412931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gn="just">
              <a:lnSpc>
                <a:spcPct val="150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Xem</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đánh</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giá</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phẩm</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xem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đánh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giá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nhưng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đánh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giá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bởi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vì</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chưa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đăng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nhập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endParaRPr lang="vi-VN" dirty="0"/>
          </a:p>
        </p:txBody>
      </p:sp>
      <p:pic>
        <p:nvPicPr>
          <p:cNvPr id="7" name="Picture 6">
            <a:extLst>
              <a:ext uri="{FF2B5EF4-FFF2-40B4-BE49-F238E27FC236}">
                <a16:creationId xmlns:a16="http://schemas.microsoft.com/office/drawing/2014/main" id="{EE392060-3EE2-41E2-927F-987E50C5C2D5}"/>
              </a:ext>
            </a:extLst>
          </p:cNvPr>
          <p:cNvPicPr/>
          <p:nvPr/>
        </p:nvPicPr>
        <p:blipFill>
          <a:blip r:embed="rId2"/>
          <a:stretch>
            <a:fillRect/>
          </a:stretch>
        </p:blipFill>
        <p:spPr>
          <a:xfrm>
            <a:off x="1104899" y="2191221"/>
            <a:ext cx="9980680" cy="4590579"/>
          </a:xfrm>
          <a:prstGeom prst="rect">
            <a:avLst/>
          </a:prstGeom>
        </p:spPr>
      </p:pic>
    </p:spTree>
    <p:extLst>
      <p:ext uri="{BB962C8B-B14F-4D97-AF65-F5344CB8AC3E}">
        <p14:creationId xmlns:p14="http://schemas.microsoft.com/office/powerpoint/2010/main" val="28963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3">
            <a:extLst>
              <a:ext uri="{FF2B5EF4-FFF2-40B4-BE49-F238E27FC236}">
                <a16:creationId xmlns:a16="http://schemas.microsoft.com/office/drawing/2014/main" id="{9D8A382B-4CB3-4FD1-A344-E5FA2320B5CD}"/>
              </a:ext>
            </a:extLst>
          </p:cNvPr>
          <p:cNvSpPr>
            <a:spLocks noGrp="1"/>
          </p:cNvSpPr>
          <p:nvPr>
            <p:ph type="subTitle" idx="1"/>
          </p:nvPr>
        </p:nvSpPr>
        <p:spPr>
          <a:xfrm>
            <a:off x="527223" y="2306595"/>
            <a:ext cx="10641226" cy="2419349"/>
          </a:xfrm>
        </p:spPr>
        <p:txBody>
          <a:bodyPr anchor="ctr">
            <a:normAutofit/>
          </a:bodyPr>
          <a:lstStyle/>
          <a:p>
            <a:pPr algn="ctr"/>
            <a:r>
              <a:rPr lang="en-US" sz="4400" dirty="0" err="1">
                <a:latin typeface="Times New Roman" panose="02020603050405020304" pitchFamily="18" charset="0"/>
                <a:cs typeface="Times New Roman" panose="02020603050405020304" pitchFamily="18" charset="0"/>
              </a:rPr>
              <a:t>Người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dùng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đã</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đăng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ký</a:t>
            </a:r>
            <a:endParaRPr lang="vi-V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435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gn="just">
              <a:lnSpc>
                <a:spcPct val="150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Đăng</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nhập</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rPr>
              <a:t>Mô</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tả</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Người</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dùng</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có</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thể</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đăng</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nhập</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tài</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khoản</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vào</a:t>
            </a:r>
            <a:r>
              <a:rPr lang="en-US" sz="1800" dirty="0">
                <a:effectLst/>
                <a:latin typeface="Times New Roman" panose="02020603050405020304" pitchFamily="18" charset="0"/>
                <a:ea typeface="Arial" panose="020B0604020202020204" pitchFamily="34" charset="0"/>
              </a:rPr>
              <a:t> website </a:t>
            </a:r>
            <a:r>
              <a:rPr lang="en-US" sz="1800" dirty="0" err="1">
                <a:effectLst/>
                <a:latin typeface="Times New Roman" panose="02020603050405020304" pitchFamily="18" charset="0"/>
                <a:ea typeface="Arial" panose="020B0604020202020204" pitchFamily="34" charset="0"/>
              </a:rPr>
              <a:t>để</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mua</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hàng</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hoặc</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có</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thể</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đánh</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giá</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sản</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phẩm</a:t>
            </a:r>
            <a:r>
              <a:rPr lang="en-US" sz="1800" dirty="0">
                <a:effectLst/>
                <a:latin typeface="Times New Roman" panose="02020603050405020304" pitchFamily="18" charset="0"/>
                <a:ea typeface="Arial" panose="020B0604020202020204" pitchFamily="34" charset="0"/>
              </a:rPr>
              <a:t>. Khi </a:t>
            </a:r>
            <a:r>
              <a:rPr lang="en-US" sz="1800" dirty="0" err="1">
                <a:effectLst/>
                <a:latin typeface="Times New Roman" panose="02020603050405020304" pitchFamily="18" charset="0"/>
                <a:ea typeface="Arial" panose="020B0604020202020204" pitchFamily="34" charset="0"/>
              </a:rPr>
              <a:t>nhập</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đủ</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và</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đúng</a:t>
            </a:r>
            <a:r>
              <a:rPr lang="en-US" sz="1800" dirty="0">
                <a:effectLst/>
                <a:latin typeface="Times New Roman" panose="02020603050405020304" pitchFamily="18" charset="0"/>
                <a:ea typeface="Arial" panose="020B0604020202020204" pitchFamily="34" charset="0"/>
              </a:rPr>
              <a:t> user </a:t>
            </a:r>
            <a:r>
              <a:rPr lang="en-US" sz="1800" dirty="0" err="1">
                <a:effectLst/>
                <a:latin typeface="Times New Roman" panose="02020603050405020304" pitchFamily="18" charset="0"/>
                <a:ea typeface="Arial" panose="020B0604020202020204" pitchFamily="34" charset="0"/>
              </a:rPr>
              <a:t>và</a:t>
            </a:r>
            <a:r>
              <a:rPr lang="en-US" sz="1800" dirty="0">
                <a:effectLst/>
                <a:latin typeface="Times New Roman" panose="02020603050405020304" pitchFamily="18" charset="0"/>
                <a:ea typeface="Arial" panose="020B0604020202020204" pitchFamily="34" charset="0"/>
              </a:rPr>
              <a:t> pass </a:t>
            </a:r>
            <a:r>
              <a:rPr lang="en-US" sz="1800" dirty="0" err="1">
                <a:effectLst/>
                <a:latin typeface="Times New Roman" panose="02020603050405020304" pitchFamily="18" charset="0"/>
                <a:ea typeface="Arial" panose="020B0604020202020204" pitchFamily="34" charset="0"/>
              </a:rPr>
              <a:t>thì</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mới</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đăng</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nhập</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được</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còn</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nhập</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sai</a:t>
            </a:r>
            <a:r>
              <a:rPr lang="en-US" sz="1800" dirty="0">
                <a:effectLst/>
                <a:latin typeface="Times New Roman" panose="02020603050405020304" pitchFamily="18" charset="0"/>
                <a:ea typeface="Arial" panose="020B0604020202020204" pitchFamily="34" charset="0"/>
              </a:rPr>
              <a:t> 1 </a:t>
            </a:r>
            <a:r>
              <a:rPr lang="en-US" sz="1800" dirty="0" err="1">
                <a:effectLst/>
                <a:latin typeface="Times New Roman" panose="02020603050405020304" pitchFamily="18" charset="0"/>
                <a:ea typeface="Arial" panose="020B0604020202020204" pitchFamily="34" charset="0"/>
              </a:rPr>
              <a:t>trong</a:t>
            </a:r>
            <a:r>
              <a:rPr lang="en-US" sz="1800" dirty="0">
                <a:effectLst/>
                <a:latin typeface="Times New Roman" panose="02020603050405020304" pitchFamily="18" charset="0"/>
                <a:ea typeface="Arial" panose="020B0604020202020204" pitchFamily="34" charset="0"/>
              </a:rPr>
              <a:t> 2 </a:t>
            </a:r>
            <a:r>
              <a:rPr lang="en-US" sz="1800" dirty="0" err="1">
                <a:effectLst/>
                <a:latin typeface="Times New Roman" panose="02020603050405020304" pitchFamily="18" charset="0"/>
                <a:ea typeface="Arial" panose="020B0604020202020204" pitchFamily="34" charset="0"/>
              </a:rPr>
              <a:t>trường</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thì</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sẽ</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đăng</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nhập</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thất</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bại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endParaRPr lang="vi-VN" dirty="0"/>
          </a:p>
        </p:txBody>
      </p:sp>
      <p:pic>
        <p:nvPicPr>
          <p:cNvPr id="8" name="Picture 7">
            <a:extLst>
              <a:ext uri="{FF2B5EF4-FFF2-40B4-BE49-F238E27FC236}">
                <a16:creationId xmlns:a16="http://schemas.microsoft.com/office/drawing/2014/main" id="{8B3BD6A6-4937-4893-80E2-F0259D55D1C3}"/>
              </a:ext>
            </a:extLst>
          </p:cNvPr>
          <p:cNvPicPr/>
          <p:nvPr/>
        </p:nvPicPr>
        <p:blipFill>
          <a:blip r:embed="rId2"/>
          <a:stretch>
            <a:fillRect/>
          </a:stretch>
        </p:blipFill>
        <p:spPr>
          <a:xfrm>
            <a:off x="2446018" y="5680401"/>
            <a:ext cx="6797042" cy="1223319"/>
          </a:xfrm>
          <a:prstGeom prst="rect">
            <a:avLst/>
          </a:prstGeom>
        </p:spPr>
      </p:pic>
      <p:pic>
        <p:nvPicPr>
          <p:cNvPr id="4" name="Picture 3">
            <a:extLst>
              <a:ext uri="{FF2B5EF4-FFF2-40B4-BE49-F238E27FC236}">
                <a16:creationId xmlns:a16="http://schemas.microsoft.com/office/drawing/2014/main" id="{251D9539-CD74-48F4-9F95-33DB7EBBDBE5}"/>
              </a:ext>
            </a:extLst>
          </p:cNvPr>
          <p:cNvPicPr>
            <a:picLocks noChangeAspect="1"/>
          </p:cNvPicPr>
          <p:nvPr/>
        </p:nvPicPr>
        <p:blipFill>
          <a:blip r:embed="rId3"/>
          <a:stretch>
            <a:fillRect/>
          </a:stretch>
        </p:blipFill>
        <p:spPr>
          <a:xfrm>
            <a:off x="2466214" y="2788920"/>
            <a:ext cx="6303678" cy="2771302"/>
          </a:xfrm>
          <a:prstGeom prst="rect">
            <a:avLst/>
          </a:prstGeom>
        </p:spPr>
      </p:pic>
    </p:spTree>
    <p:extLst>
      <p:ext uri="{BB962C8B-B14F-4D97-AF65-F5344CB8AC3E}">
        <p14:creationId xmlns:p14="http://schemas.microsoft.com/office/powerpoint/2010/main" val="13427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gn="just">
              <a:lnSpc>
                <a:spcPct val="150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Đăng</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xuất</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đăng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xuất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tài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khoản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muốn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website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nữa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endParaRPr lang="vi-VN" dirty="0"/>
          </a:p>
        </p:txBody>
      </p:sp>
      <p:pic>
        <p:nvPicPr>
          <p:cNvPr id="5" name="Picture 4">
            <a:extLst>
              <a:ext uri="{FF2B5EF4-FFF2-40B4-BE49-F238E27FC236}">
                <a16:creationId xmlns:a16="http://schemas.microsoft.com/office/drawing/2014/main" id="{D20EB9D5-A1BC-490D-A86E-1D983DA4E524}"/>
              </a:ext>
            </a:extLst>
          </p:cNvPr>
          <p:cNvPicPr/>
          <p:nvPr/>
        </p:nvPicPr>
        <p:blipFill>
          <a:blip r:embed="rId2"/>
          <a:stretch>
            <a:fillRect/>
          </a:stretch>
        </p:blipFill>
        <p:spPr>
          <a:xfrm>
            <a:off x="1104899" y="2449745"/>
            <a:ext cx="9980680" cy="2091775"/>
          </a:xfrm>
          <a:prstGeom prst="rect">
            <a:avLst/>
          </a:prstGeom>
        </p:spPr>
      </p:pic>
    </p:spTree>
    <p:extLst>
      <p:ext uri="{BB962C8B-B14F-4D97-AF65-F5344CB8AC3E}">
        <p14:creationId xmlns:p14="http://schemas.microsoft.com/office/powerpoint/2010/main" val="203810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gn="just">
              <a:lnSpc>
                <a:spcPct val="150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thông</a:t>
            </a:r>
            <a:r>
              <a:rPr lang="en-US" b="1" dirty="0">
                <a:effectLst/>
                <a:latin typeface="Times New Roman" panose="02020603050405020304" pitchFamily="18" charset="0"/>
                <a:ea typeface="Arial" panose="020B0604020202020204" pitchFamily="34" charset="0"/>
                <a:cs typeface="Times New Roman" panose="02020603050405020304" pitchFamily="18" charset="0"/>
              </a:rPr>
              <a:t> tin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cá</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nhân</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xem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thông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tin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tài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khoản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như</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tên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email, …</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endParaRPr lang="vi-VN" dirty="0"/>
          </a:p>
        </p:txBody>
      </p:sp>
      <p:pic>
        <p:nvPicPr>
          <p:cNvPr id="5" name="Picture 4">
            <a:extLst>
              <a:ext uri="{FF2B5EF4-FFF2-40B4-BE49-F238E27FC236}">
                <a16:creationId xmlns:a16="http://schemas.microsoft.com/office/drawing/2014/main" id="{8D46374A-391B-413E-9929-675A30C64B69}"/>
              </a:ext>
            </a:extLst>
          </p:cNvPr>
          <p:cNvPicPr/>
          <p:nvPr/>
        </p:nvPicPr>
        <p:blipFill>
          <a:blip r:embed="rId2"/>
          <a:stretch>
            <a:fillRect/>
          </a:stretch>
        </p:blipFill>
        <p:spPr>
          <a:xfrm>
            <a:off x="1463039" y="2090103"/>
            <a:ext cx="8816342" cy="4135438"/>
          </a:xfrm>
          <a:prstGeom prst="rect">
            <a:avLst/>
          </a:prstGeom>
        </p:spPr>
      </p:pic>
    </p:spTree>
    <p:extLst>
      <p:ext uri="{BB962C8B-B14F-4D97-AF65-F5344CB8AC3E}">
        <p14:creationId xmlns:p14="http://schemas.microsoft.com/office/powerpoint/2010/main" val="293409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E5AC0-05B3-431E-837E-B3419FE0AB50}"/>
              </a:ext>
            </a:extLst>
          </p:cNvPr>
          <p:cNvSpPr>
            <a:spLocks noGrp="1"/>
          </p:cNvSpPr>
          <p:nvPr>
            <p:ph type="title"/>
          </p:nvPr>
        </p:nvSpPr>
        <p:spPr/>
        <p:txBody>
          <a:bodyPr/>
          <a:lstStyle/>
          <a:p>
            <a:r>
              <a:rPr lang="vi-VN" dirty="0" err="1"/>
              <a:t>Thành</a:t>
            </a:r>
            <a:r>
              <a:rPr lang="vi-VN" dirty="0"/>
              <a:t> viên:</a:t>
            </a:r>
          </a:p>
        </p:txBody>
      </p:sp>
      <p:graphicFrame>
        <p:nvGraphicFramePr>
          <p:cNvPr id="6" name="Table 6">
            <a:extLst>
              <a:ext uri="{FF2B5EF4-FFF2-40B4-BE49-F238E27FC236}">
                <a16:creationId xmlns:a16="http://schemas.microsoft.com/office/drawing/2014/main" id="{BFF178EF-54E6-4755-91E8-293A79A838A9}"/>
              </a:ext>
            </a:extLst>
          </p:cNvPr>
          <p:cNvGraphicFramePr>
            <a:graphicFrameLocks noGrp="1"/>
          </p:cNvGraphicFramePr>
          <p:nvPr>
            <p:ph sz="half" idx="1"/>
            <p:extLst>
              <p:ext uri="{D42A27DB-BD31-4B8C-83A1-F6EECF244321}">
                <p14:modId xmlns:p14="http://schemas.microsoft.com/office/powerpoint/2010/main" val="3408836858"/>
              </p:ext>
            </p:extLst>
          </p:nvPr>
        </p:nvGraphicFramePr>
        <p:xfrm>
          <a:off x="1162975" y="1600200"/>
          <a:ext cx="9922606" cy="4402770"/>
        </p:xfrm>
        <a:graphic>
          <a:graphicData uri="http://schemas.openxmlformats.org/drawingml/2006/table">
            <a:tbl>
              <a:tblPr firstRow="1" bandRow="1">
                <a:tableStyleId>{5C22544A-7EE6-4342-B048-85BDC9FD1C3A}</a:tableStyleId>
              </a:tblPr>
              <a:tblGrid>
                <a:gridCol w="4961303">
                  <a:extLst>
                    <a:ext uri="{9D8B030D-6E8A-4147-A177-3AD203B41FA5}">
                      <a16:colId xmlns:a16="http://schemas.microsoft.com/office/drawing/2014/main" val="45413668"/>
                    </a:ext>
                  </a:extLst>
                </a:gridCol>
                <a:gridCol w="4961303">
                  <a:extLst>
                    <a:ext uri="{9D8B030D-6E8A-4147-A177-3AD203B41FA5}">
                      <a16:colId xmlns:a16="http://schemas.microsoft.com/office/drawing/2014/main" val="2298316246"/>
                    </a:ext>
                  </a:extLst>
                </a:gridCol>
              </a:tblGrid>
              <a:tr h="880554">
                <a:tc>
                  <a:txBody>
                    <a:bodyPr/>
                    <a:lstStyle/>
                    <a:p>
                      <a:pPr algn="ctr"/>
                      <a:r>
                        <a:rPr lang="vi-VN">
                          <a:latin typeface="Times New Roman" panose="02020603050405020304" pitchFamily="18" charset="0"/>
                          <a:cs typeface="Times New Roman" panose="02020603050405020304" pitchFamily="18" charset="0"/>
                        </a:rPr>
                        <a:t>Họ Và Tên </a:t>
                      </a:r>
                    </a:p>
                  </a:txBody>
                  <a:tcPr anchor="ctr"/>
                </a:tc>
                <a:tc>
                  <a:txBody>
                    <a:bodyPr/>
                    <a:lstStyle/>
                    <a:p>
                      <a:pPr algn="ctr"/>
                      <a:r>
                        <a:rPr lang="vi-VN">
                          <a:latin typeface="Times New Roman" panose="02020603050405020304" pitchFamily="18" charset="0"/>
                          <a:cs typeface="Times New Roman" panose="02020603050405020304" pitchFamily="18" charset="0"/>
                        </a:rPr>
                        <a:t>Chức Vụ</a:t>
                      </a:r>
                    </a:p>
                  </a:txBody>
                  <a:tcPr anchor="ctr"/>
                </a:tc>
                <a:extLst>
                  <a:ext uri="{0D108BD9-81ED-4DB2-BD59-A6C34878D82A}">
                    <a16:rowId xmlns:a16="http://schemas.microsoft.com/office/drawing/2014/main" val="1393120264"/>
                  </a:ext>
                </a:extLst>
              </a:tr>
              <a:tr h="880554">
                <a:tc>
                  <a:txBody>
                    <a:bodyPr/>
                    <a:lstStyle/>
                    <a:p>
                      <a:pPr algn="ctr"/>
                      <a:r>
                        <a:rPr lang="vi-VN">
                          <a:latin typeface="Times New Roman" panose="02020603050405020304" pitchFamily="18" charset="0"/>
                          <a:cs typeface="Times New Roman" panose="02020603050405020304" pitchFamily="18" charset="0"/>
                        </a:rPr>
                        <a:t>Đỗ Đăng Hòa</a:t>
                      </a:r>
                    </a:p>
                  </a:txBody>
                  <a:tcPr anchor="ctr"/>
                </a:tc>
                <a:tc>
                  <a:txBody>
                    <a:bodyPr/>
                    <a:lstStyle/>
                    <a:p>
                      <a:pPr algn="ctr"/>
                      <a:r>
                        <a:rPr lang="vi-VN">
                          <a:latin typeface="Times New Roman" panose="02020603050405020304" pitchFamily="18" charset="0"/>
                          <a:cs typeface="Times New Roman" panose="02020603050405020304" pitchFamily="18" charset="0"/>
                        </a:rPr>
                        <a:t>Nhóm trưởng</a:t>
                      </a:r>
                    </a:p>
                  </a:txBody>
                  <a:tcPr anchor="ctr"/>
                </a:tc>
                <a:extLst>
                  <a:ext uri="{0D108BD9-81ED-4DB2-BD59-A6C34878D82A}">
                    <a16:rowId xmlns:a16="http://schemas.microsoft.com/office/drawing/2014/main" val="1378337216"/>
                  </a:ext>
                </a:extLst>
              </a:tr>
              <a:tr h="880554">
                <a:tc>
                  <a:txBody>
                    <a:bodyPr/>
                    <a:lstStyle/>
                    <a:p>
                      <a:pPr algn="ctr"/>
                      <a:r>
                        <a:rPr lang="vi-VN">
                          <a:latin typeface="Times New Roman" panose="02020603050405020304" pitchFamily="18" charset="0"/>
                          <a:cs typeface="Times New Roman" panose="02020603050405020304" pitchFamily="18" charset="0"/>
                        </a:rPr>
                        <a:t>Lê Hữu Trung</a:t>
                      </a:r>
                    </a:p>
                  </a:txBody>
                  <a:tcPr anchor="ctr"/>
                </a:tc>
                <a:tc>
                  <a:txBody>
                    <a:bodyPr/>
                    <a:lstStyle/>
                    <a:p>
                      <a:pPr algn="ctr"/>
                      <a:r>
                        <a:rPr lang="vi-VN">
                          <a:latin typeface="Times New Roman" panose="02020603050405020304" pitchFamily="18" charset="0"/>
                          <a:cs typeface="Times New Roman" panose="02020603050405020304" pitchFamily="18" charset="0"/>
                        </a:rPr>
                        <a:t>Thành Viên</a:t>
                      </a:r>
                    </a:p>
                  </a:txBody>
                  <a:tcPr anchor="ctr"/>
                </a:tc>
                <a:extLst>
                  <a:ext uri="{0D108BD9-81ED-4DB2-BD59-A6C34878D82A}">
                    <a16:rowId xmlns:a16="http://schemas.microsoft.com/office/drawing/2014/main" val="4169828895"/>
                  </a:ext>
                </a:extLst>
              </a:tr>
              <a:tr h="880554">
                <a:tc>
                  <a:txBody>
                    <a:bodyPr/>
                    <a:lstStyle/>
                    <a:p>
                      <a:pPr algn="ctr"/>
                      <a:r>
                        <a:rPr lang="vi-VN">
                          <a:latin typeface="Times New Roman" panose="02020603050405020304" pitchFamily="18" charset="0"/>
                          <a:cs typeface="Times New Roman" panose="02020603050405020304" pitchFamily="18" charset="0"/>
                        </a:rPr>
                        <a:t>Lê Thành Đạt</a:t>
                      </a:r>
                    </a:p>
                  </a:txBody>
                  <a:tcPr anchor="ctr"/>
                </a:tc>
                <a:tc>
                  <a:txBody>
                    <a:bodyPr/>
                    <a:lstStyle/>
                    <a:p>
                      <a:pPr algn="ctr"/>
                      <a:r>
                        <a:rPr lang="vi-VN">
                          <a:latin typeface="Times New Roman" panose="02020603050405020304" pitchFamily="18" charset="0"/>
                          <a:cs typeface="Times New Roman" panose="02020603050405020304" pitchFamily="18" charset="0"/>
                        </a:rPr>
                        <a:t>Thành Viên</a:t>
                      </a:r>
                    </a:p>
                  </a:txBody>
                  <a:tcPr anchor="ctr"/>
                </a:tc>
                <a:extLst>
                  <a:ext uri="{0D108BD9-81ED-4DB2-BD59-A6C34878D82A}">
                    <a16:rowId xmlns:a16="http://schemas.microsoft.com/office/drawing/2014/main" val="3323193290"/>
                  </a:ext>
                </a:extLst>
              </a:tr>
              <a:tr h="880554">
                <a:tc>
                  <a:txBody>
                    <a:bodyPr/>
                    <a:lstStyle/>
                    <a:p>
                      <a:pPr algn="ctr"/>
                      <a:r>
                        <a:rPr lang="vi-VN">
                          <a:latin typeface="Times New Roman" panose="02020603050405020304" pitchFamily="18" charset="0"/>
                          <a:cs typeface="Times New Roman" panose="02020603050405020304" pitchFamily="18" charset="0"/>
                        </a:rPr>
                        <a:t>Nguyễn Ngọc Gia Huy</a:t>
                      </a:r>
                    </a:p>
                  </a:txBody>
                  <a:tcPr anchor="ctr"/>
                </a:tc>
                <a:tc>
                  <a:txBody>
                    <a:bodyPr/>
                    <a:lstStyle/>
                    <a:p>
                      <a:pPr algn="ctr"/>
                      <a:r>
                        <a:rPr lang="vi-VN">
                          <a:latin typeface="Times New Roman" panose="02020603050405020304" pitchFamily="18" charset="0"/>
                          <a:cs typeface="Times New Roman" panose="02020603050405020304" pitchFamily="18" charset="0"/>
                        </a:rPr>
                        <a:t>Thành Viên</a:t>
                      </a:r>
                    </a:p>
                  </a:txBody>
                  <a:tcPr anchor="ctr"/>
                </a:tc>
                <a:extLst>
                  <a:ext uri="{0D108BD9-81ED-4DB2-BD59-A6C34878D82A}">
                    <a16:rowId xmlns:a16="http://schemas.microsoft.com/office/drawing/2014/main" val="4151083666"/>
                  </a:ext>
                </a:extLst>
              </a:tr>
            </a:tbl>
          </a:graphicData>
        </a:graphic>
      </p:graphicFrame>
    </p:spTree>
    <p:extLst>
      <p:ext uri="{BB962C8B-B14F-4D97-AF65-F5344CB8AC3E}">
        <p14:creationId xmlns:p14="http://schemas.microsoft.com/office/powerpoint/2010/main" val="35080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gn="just">
              <a:lnSpc>
                <a:spcPct val="150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Xem</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danh</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sách</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phẩm</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xem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Vd</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điện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thoại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laptop,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linh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kiện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endParaRPr lang="vi-VN" dirty="0"/>
          </a:p>
        </p:txBody>
      </p:sp>
      <p:pic>
        <p:nvPicPr>
          <p:cNvPr id="5" name="Picture 4">
            <a:extLst>
              <a:ext uri="{FF2B5EF4-FFF2-40B4-BE49-F238E27FC236}">
                <a16:creationId xmlns:a16="http://schemas.microsoft.com/office/drawing/2014/main" id="{331B71DA-DEBB-4B60-ADD9-4E75A2D86B2D}"/>
              </a:ext>
            </a:extLst>
          </p:cNvPr>
          <p:cNvPicPr/>
          <p:nvPr/>
        </p:nvPicPr>
        <p:blipFill>
          <a:blip r:embed="rId2"/>
          <a:stretch>
            <a:fillRect/>
          </a:stretch>
        </p:blipFill>
        <p:spPr>
          <a:xfrm>
            <a:off x="1104898" y="1960562"/>
            <a:ext cx="9980681" cy="4324908"/>
          </a:xfrm>
          <a:prstGeom prst="rect">
            <a:avLst/>
          </a:prstGeom>
        </p:spPr>
      </p:pic>
    </p:spTree>
    <p:extLst>
      <p:ext uri="{BB962C8B-B14F-4D97-AF65-F5344CB8AC3E}">
        <p14:creationId xmlns:p14="http://schemas.microsoft.com/office/powerpoint/2010/main" val="30683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gn="just">
              <a:lnSpc>
                <a:spcPct val="150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Xem</a:t>
            </a:r>
            <a:r>
              <a:rPr lang="en-US" b="1" dirty="0">
                <a:effectLst/>
                <a:latin typeface="Times New Roman" panose="02020603050405020304" pitchFamily="18" charset="0"/>
                <a:ea typeface="Arial" panose="020B0604020202020204" pitchFamily="34" charset="0"/>
                <a:cs typeface="Times New Roman" panose="02020603050405020304" pitchFamily="18" charset="0"/>
              </a:rPr>
              <a:t> chi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tiết</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phẩm</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chọn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một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thì</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xem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thông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tin chi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tiết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Vd</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tên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số</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tiền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thông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số</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kỹ</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thuật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C2FB2F5-82E3-4E86-9E48-7BAB85D37524}"/>
              </a:ext>
            </a:extLst>
          </p:cNvPr>
          <p:cNvPicPr/>
          <p:nvPr/>
        </p:nvPicPr>
        <p:blipFill>
          <a:blip r:embed="rId2"/>
          <a:stretch>
            <a:fillRect/>
          </a:stretch>
        </p:blipFill>
        <p:spPr>
          <a:xfrm>
            <a:off x="1104898" y="2430119"/>
            <a:ext cx="9980681" cy="4193103"/>
          </a:xfrm>
          <a:prstGeom prst="rect">
            <a:avLst/>
          </a:prstGeom>
        </p:spPr>
      </p:pic>
    </p:spTree>
    <p:extLst>
      <p:ext uri="{BB962C8B-B14F-4D97-AF65-F5344CB8AC3E}">
        <p14:creationId xmlns:p14="http://schemas.microsoft.com/office/powerpoint/2010/main" val="221764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gn="just">
              <a:lnSpc>
                <a:spcPct val="150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Thêm</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vào</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giỏ</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hàng</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chọn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mua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thì</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sẽ</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chuyển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giỏ</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09AD0E8-AF25-45BE-843B-64BB489B869E}"/>
              </a:ext>
            </a:extLst>
          </p:cNvPr>
          <p:cNvPicPr/>
          <p:nvPr/>
        </p:nvPicPr>
        <p:blipFill>
          <a:blip r:embed="rId2"/>
          <a:stretch>
            <a:fillRect/>
          </a:stretch>
        </p:blipFill>
        <p:spPr>
          <a:xfrm>
            <a:off x="1104899" y="1960562"/>
            <a:ext cx="9980680" cy="4604995"/>
          </a:xfrm>
          <a:prstGeom prst="rect">
            <a:avLst/>
          </a:prstGeom>
        </p:spPr>
      </p:pic>
    </p:spTree>
    <p:extLst>
      <p:ext uri="{BB962C8B-B14F-4D97-AF65-F5344CB8AC3E}">
        <p14:creationId xmlns:p14="http://schemas.microsoft.com/office/powerpoint/2010/main" val="1361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gn="just">
              <a:lnSpc>
                <a:spcPct val="150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giỏ</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hàng</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xem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giỏ</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mình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gì</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bỏ</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mình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chọn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muốn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mua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nữa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hoặc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cập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số</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lượng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mua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buFont typeface="Arial" panose="020B0604020202020204" pitchFamily="34" charset="0"/>
              <a:buChar char="•"/>
            </a:pPr>
            <a:endParaRPr lang="vi-VN" dirty="0"/>
          </a:p>
        </p:txBody>
      </p:sp>
      <p:pic>
        <p:nvPicPr>
          <p:cNvPr id="5" name="Picture 4">
            <a:extLst>
              <a:ext uri="{FF2B5EF4-FFF2-40B4-BE49-F238E27FC236}">
                <a16:creationId xmlns:a16="http://schemas.microsoft.com/office/drawing/2014/main" id="{EB84C706-2253-41A3-8558-670E0B4DF2D1}"/>
              </a:ext>
            </a:extLst>
          </p:cNvPr>
          <p:cNvPicPr/>
          <p:nvPr/>
        </p:nvPicPr>
        <p:blipFill>
          <a:blip r:embed="rId2"/>
          <a:stretch>
            <a:fillRect/>
          </a:stretch>
        </p:blipFill>
        <p:spPr>
          <a:xfrm>
            <a:off x="1104898" y="2388929"/>
            <a:ext cx="9980681" cy="4143676"/>
          </a:xfrm>
          <a:prstGeom prst="rect">
            <a:avLst/>
          </a:prstGeom>
        </p:spPr>
      </p:pic>
    </p:spTree>
    <p:extLst>
      <p:ext uri="{BB962C8B-B14F-4D97-AF65-F5344CB8AC3E}">
        <p14:creationId xmlns:p14="http://schemas.microsoft.com/office/powerpoint/2010/main" val="357158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gn="just">
              <a:lnSpc>
                <a:spcPct val="150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Đặt</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hàng</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đặt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mình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mua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buFont typeface="Arial" panose="020B0604020202020204" pitchFamily="34" charset="0"/>
              <a:buChar char="•"/>
            </a:pPr>
            <a:endParaRPr lang="vi-VN" dirty="0"/>
          </a:p>
        </p:txBody>
      </p:sp>
      <p:pic>
        <p:nvPicPr>
          <p:cNvPr id="5" name="Picture 4">
            <a:extLst>
              <a:ext uri="{FF2B5EF4-FFF2-40B4-BE49-F238E27FC236}">
                <a16:creationId xmlns:a16="http://schemas.microsoft.com/office/drawing/2014/main" id="{B35F9E0F-5767-4077-8845-F26B979A2BF6}"/>
              </a:ext>
            </a:extLst>
          </p:cNvPr>
          <p:cNvPicPr/>
          <p:nvPr/>
        </p:nvPicPr>
        <p:blipFill>
          <a:blip r:embed="rId2"/>
          <a:stretch>
            <a:fillRect/>
          </a:stretch>
        </p:blipFill>
        <p:spPr>
          <a:xfrm>
            <a:off x="1104899" y="2051179"/>
            <a:ext cx="9980680" cy="4539091"/>
          </a:xfrm>
          <a:prstGeom prst="rect">
            <a:avLst/>
          </a:prstGeom>
        </p:spPr>
      </p:pic>
    </p:spTree>
    <p:extLst>
      <p:ext uri="{BB962C8B-B14F-4D97-AF65-F5344CB8AC3E}">
        <p14:creationId xmlns:p14="http://schemas.microsoft.com/office/powerpoint/2010/main" val="293754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gn="just">
              <a:lnSpc>
                <a:spcPct val="150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Xem</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và</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đánh</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giá</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phẩm</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xem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đánh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giá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buFont typeface="Arial" panose="020B0604020202020204" pitchFamily="34" charset="0"/>
              <a:buChar char="•"/>
            </a:pPr>
            <a:endParaRPr lang="vi-VN" dirty="0"/>
          </a:p>
        </p:txBody>
      </p:sp>
      <p:pic>
        <p:nvPicPr>
          <p:cNvPr id="5" name="Picture 4">
            <a:extLst>
              <a:ext uri="{FF2B5EF4-FFF2-40B4-BE49-F238E27FC236}">
                <a16:creationId xmlns:a16="http://schemas.microsoft.com/office/drawing/2014/main" id="{9388BE76-A352-41F1-A0BD-5F45D6AFE6F3}"/>
              </a:ext>
            </a:extLst>
          </p:cNvPr>
          <p:cNvPicPr/>
          <p:nvPr/>
        </p:nvPicPr>
        <p:blipFill>
          <a:blip r:embed="rId2"/>
          <a:stretch>
            <a:fillRect/>
          </a:stretch>
        </p:blipFill>
        <p:spPr>
          <a:xfrm>
            <a:off x="1104899" y="1886422"/>
            <a:ext cx="9980680" cy="4621470"/>
          </a:xfrm>
          <a:prstGeom prst="rect">
            <a:avLst/>
          </a:prstGeom>
        </p:spPr>
      </p:pic>
    </p:spTree>
    <p:extLst>
      <p:ext uri="{BB962C8B-B14F-4D97-AF65-F5344CB8AC3E}">
        <p14:creationId xmlns:p14="http://schemas.microsoft.com/office/powerpoint/2010/main" val="209253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gn="just">
              <a:lnSpc>
                <a:spcPct val="150000"/>
              </a:lnSpc>
              <a:spcAft>
                <a:spcPts val="800"/>
              </a:spcAft>
            </a:pPr>
            <a:r>
              <a:rPr lang="en-US" b="1" dirty="0" err="1">
                <a:effectLst/>
                <a:latin typeface="Times New Roman" panose="02020603050405020304" pitchFamily="18" charset="0"/>
                <a:ea typeface="Arial" panose="020B0604020202020204" pitchFamily="34" charset="0"/>
              </a:rPr>
              <a:t>Tìm</a:t>
            </a:r>
            <a:r>
              <a:rPr lang="en-US" b="1" dirty="0">
                <a:effectLst/>
                <a:latin typeface="Times New Roman" panose="02020603050405020304" pitchFamily="18" charset="0"/>
                <a:ea typeface="Arial" panose="020B0604020202020204" pitchFamily="34" charset="0"/>
              </a:rPr>
              <a:t> </a:t>
            </a:r>
            <a:r>
              <a:rPr lang="en-US" b="1" dirty="0" err="1">
                <a:effectLst/>
                <a:latin typeface="Times New Roman" panose="02020603050405020304" pitchFamily="18" charset="0"/>
                <a:ea typeface="Arial" panose="020B0604020202020204" pitchFamily="34" charset="0"/>
              </a:rPr>
              <a:t>sản</a:t>
            </a:r>
            <a:r>
              <a:rPr lang="en-US" b="1" dirty="0">
                <a:effectLst/>
                <a:latin typeface="Times New Roman" panose="02020603050405020304" pitchFamily="18" charset="0"/>
                <a:ea typeface="Arial" panose="020B0604020202020204" pitchFamily="34" charset="0"/>
              </a:rPr>
              <a:t> </a:t>
            </a:r>
            <a:r>
              <a:rPr lang="en-US" b="1" dirty="0" err="1">
                <a:effectLst/>
                <a:latin typeface="Times New Roman" panose="02020603050405020304" pitchFamily="18" charset="0"/>
                <a:ea typeface="Arial" panose="020B0604020202020204" pitchFamily="34" charset="0"/>
              </a:rPr>
              <a:t>phẩm</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tìm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mình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muốn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92FA43D-D57B-4E03-8AA2-FB0C5833F7AC}"/>
              </a:ext>
            </a:extLst>
          </p:cNvPr>
          <p:cNvPicPr/>
          <p:nvPr/>
        </p:nvPicPr>
        <p:blipFill>
          <a:blip r:embed="rId2"/>
          <a:stretch>
            <a:fillRect/>
          </a:stretch>
        </p:blipFill>
        <p:spPr>
          <a:xfrm>
            <a:off x="1104899" y="1952369"/>
            <a:ext cx="9980680" cy="955588"/>
          </a:xfrm>
          <a:prstGeom prst="rect">
            <a:avLst/>
          </a:prstGeom>
        </p:spPr>
      </p:pic>
      <p:pic>
        <p:nvPicPr>
          <p:cNvPr id="4" name="Picture 3">
            <a:extLst>
              <a:ext uri="{FF2B5EF4-FFF2-40B4-BE49-F238E27FC236}">
                <a16:creationId xmlns:a16="http://schemas.microsoft.com/office/drawing/2014/main" id="{D37FACB0-DDBA-4B67-8CAF-26AD6854C4DB}"/>
              </a:ext>
            </a:extLst>
          </p:cNvPr>
          <p:cNvPicPr>
            <a:picLocks noChangeAspect="1"/>
          </p:cNvPicPr>
          <p:nvPr/>
        </p:nvPicPr>
        <p:blipFill>
          <a:blip r:embed="rId3"/>
          <a:stretch>
            <a:fillRect/>
          </a:stretch>
        </p:blipFill>
        <p:spPr>
          <a:xfrm>
            <a:off x="1104898" y="2907956"/>
            <a:ext cx="9980680" cy="3873843"/>
          </a:xfrm>
          <a:prstGeom prst="rect">
            <a:avLst/>
          </a:prstGeom>
        </p:spPr>
      </p:pic>
    </p:spTree>
    <p:extLst>
      <p:ext uri="{BB962C8B-B14F-4D97-AF65-F5344CB8AC3E}">
        <p14:creationId xmlns:p14="http://schemas.microsoft.com/office/powerpoint/2010/main" val="397969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3">
            <a:extLst>
              <a:ext uri="{FF2B5EF4-FFF2-40B4-BE49-F238E27FC236}">
                <a16:creationId xmlns:a16="http://schemas.microsoft.com/office/drawing/2014/main" id="{9D8A382B-4CB3-4FD1-A344-E5FA2320B5CD}"/>
              </a:ext>
            </a:extLst>
          </p:cNvPr>
          <p:cNvSpPr>
            <a:spLocks noGrp="1"/>
          </p:cNvSpPr>
          <p:nvPr>
            <p:ph type="subTitle" idx="1"/>
          </p:nvPr>
        </p:nvSpPr>
        <p:spPr>
          <a:xfrm>
            <a:off x="527223" y="2306595"/>
            <a:ext cx="10641226" cy="2419349"/>
          </a:xfrm>
        </p:spPr>
        <p:txBody>
          <a:bodyPr anchor="ctr">
            <a:normAutofit/>
          </a:bodyPr>
          <a:lstStyle/>
          <a:p>
            <a:pPr algn="ctr"/>
            <a:r>
              <a:rPr lang="en-US" sz="4400" dirty="0" err="1">
                <a:latin typeface="Times New Roman" panose="02020603050405020304" pitchFamily="18" charset="0"/>
                <a:cs typeface="Times New Roman" panose="02020603050405020304" pitchFamily="18" charset="0"/>
              </a:rPr>
              <a:t>Chức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năng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quản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trị</a:t>
            </a:r>
            <a:endParaRPr lang="vi-V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01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nSpc>
                <a:spcPct val="107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Đăng</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nhập</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marL="342900" lvl="0" indent="-34290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đăng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nhập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tài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khoản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website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lí</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hay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tài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khoản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Khi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nhập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đủ</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đúng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user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pass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thì</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mới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đăng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nhập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còn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nhập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sai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1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2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trường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thì</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sẽ</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đăng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nhập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thất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bại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68A888F-F2A8-4F96-BE98-E427E71BAA47}"/>
              </a:ext>
            </a:extLst>
          </p:cNvPr>
          <p:cNvPicPr>
            <a:picLocks noChangeAspect="1"/>
          </p:cNvPicPr>
          <p:nvPr/>
        </p:nvPicPr>
        <p:blipFill>
          <a:blip r:embed="rId2"/>
          <a:stretch>
            <a:fillRect/>
          </a:stretch>
        </p:blipFill>
        <p:spPr>
          <a:xfrm>
            <a:off x="3669982" y="3111817"/>
            <a:ext cx="4410075" cy="2676525"/>
          </a:xfrm>
          <a:prstGeom prst="rect">
            <a:avLst/>
          </a:prstGeom>
        </p:spPr>
      </p:pic>
    </p:spTree>
    <p:extLst>
      <p:ext uri="{BB962C8B-B14F-4D97-AF65-F5344CB8AC3E}">
        <p14:creationId xmlns:p14="http://schemas.microsoft.com/office/powerpoint/2010/main" val="38222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nSpc>
                <a:spcPct val="107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Đăng</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xuất</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đăng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xuất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tài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khoản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ko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muốn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website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nữa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34F50304-E73C-4F16-BC69-2458A3F7461C}"/>
              </a:ext>
            </a:extLst>
          </p:cNvPr>
          <p:cNvPicPr/>
          <p:nvPr/>
        </p:nvPicPr>
        <p:blipFill>
          <a:blip r:embed="rId2"/>
          <a:stretch>
            <a:fillRect/>
          </a:stretch>
        </p:blipFill>
        <p:spPr>
          <a:xfrm>
            <a:off x="1104898" y="1960561"/>
            <a:ext cx="9980681" cy="4506141"/>
          </a:xfrm>
          <a:prstGeom prst="rect">
            <a:avLst/>
          </a:prstGeom>
        </p:spPr>
      </p:pic>
    </p:spTree>
    <p:extLst>
      <p:ext uri="{BB962C8B-B14F-4D97-AF65-F5344CB8AC3E}">
        <p14:creationId xmlns:p14="http://schemas.microsoft.com/office/powerpoint/2010/main" val="36724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5F55-F260-465A-92F5-7A42E2A69A80}"/>
              </a:ext>
            </a:extLst>
          </p:cNvPr>
          <p:cNvSpPr>
            <a:spLocks noGrp="1"/>
          </p:cNvSpPr>
          <p:nvPr>
            <p:ph type="title"/>
          </p:nvPr>
        </p:nvSpPr>
        <p:spPr/>
        <p:txBody>
          <a:bodyPr/>
          <a:lstStyle/>
          <a:p>
            <a:r>
              <a:rPr lang="vi-VN" dirty="0" err="1"/>
              <a:t>Giới</a:t>
            </a:r>
            <a:r>
              <a:rPr lang="vi-VN" dirty="0"/>
              <a:t> </a:t>
            </a:r>
            <a:r>
              <a:rPr lang="vi-VN" dirty="0" err="1"/>
              <a:t>thiệu</a:t>
            </a:r>
            <a:r>
              <a:rPr lang="vi-VN" dirty="0"/>
              <a:t> </a:t>
            </a:r>
            <a:r>
              <a:rPr lang="vi-VN" dirty="0" err="1"/>
              <a:t>website</a:t>
            </a:r>
            <a:r>
              <a:rPr lang="vi-VN" dirty="0"/>
              <a:t> &lt; A. </a:t>
            </a:r>
            <a:r>
              <a:rPr lang="vi-VN" dirty="0" err="1"/>
              <a:t>Đạt</a:t>
            </a:r>
            <a:r>
              <a:rPr lang="vi-VN" dirty="0"/>
              <a:t> &gt;</a:t>
            </a:r>
          </a:p>
        </p:txBody>
      </p:sp>
      <p:sp>
        <p:nvSpPr>
          <p:cNvPr id="3" name="Content Placeholder 2">
            <a:extLst>
              <a:ext uri="{FF2B5EF4-FFF2-40B4-BE49-F238E27FC236}">
                <a16:creationId xmlns:a16="http://schemas.microsoft.com/office/drawing/2014/main" id="{1EC01A39-65BB-455B-847E-5CFEE382B4FC}"/>
              </a:ext>
            </a:extLst>
          </p:cNvPr>
          <p:cNvSpPr>
            <a:spLocks noGrp="1"/>
          </p:cNvSpPr>
          <p:nvPr>
            <p:ph sz="half" idx="1"/>
          </p:nvPr>
        </p:nvSpPr>
        <p:spPr>
          <a:xfrm>
            <a:off x="1104900" y="1600200"/>
            <a:ext cx="9980682" cy="4571999"/>
          </a:xfrm>
        </p:spPr>
        <p:txBody>
          <a:bodyPr/>
          <a:lstStyle/>
          <a:p>
            <a:pPr>
              <a:lnSpc>
                <a:spcPct val="150000"/>
              </a:lnSpc>
              <a:spcAft>
                <a:spcPts val="800"/>
              </a:spcAf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Website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bán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điện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thoại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 ĐẠT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một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website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mua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sắm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trực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tiếp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(online),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giúp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bạn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phải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lo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lắng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về</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điều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kiện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tiết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giao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thông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50000"/>
              </a:lnSpc>
              <a:spcAft>
                <a:spcPts val="800"/>
              </a:spcAf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Chính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vì</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thế</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chỉ</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mua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sắm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online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trở</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nên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quan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trọng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cần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thiết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chỉ</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cần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1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cú</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click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thì</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họ</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mình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mong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muốn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50000"/>
              </a:lnSpc>
              <a:spcAft>
                <a:spcPts val="800"/>
              </a:spcAf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Sau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website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bán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điện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thoại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 ĐẠT,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chọn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chỉ</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cần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đặt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(order)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bán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sẽ</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mang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đến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tận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bạn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Mua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sắm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online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phép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mua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bất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cứ</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bạn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muốn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cửa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trên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mạng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bao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giờ</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đóng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cửa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mua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sắm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24/24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giờ</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7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ngày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tuần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Mua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sắm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ở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trung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tâm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thương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mại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hay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cửa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rất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bạn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so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sánh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đặc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điểm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giá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với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nhau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endParaRPr lang="vi-VN" dirty="0"/>
          </a:p>
        </p:txBody>
      </p:sp>
    </p:spTree>
    <p:extLst>
      <p:ext uri="{BB962C8B-B14F-4D97-AF65-F5344CB8AC3E}">
        <p14:creationId xmlns:p14="http://schemas.microsoft.com/office/powerpoint/2010/main" val="10783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nSpc>
                <a:spcPct val="107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thông</a:t>
            </a:r>
            <a:r>
              <a:rPr lang="en-US" b="1" dirty="0">
                <a:effectLst/>
                <a:latin typeface="Times New Roman" panose="02020603050405020304" pitchFamily="18" charset="0"/>
                <a:ea typeface="Arial" panose="020B0604020202020204" pitchFamily="34" charset="0"/>
                <a:cs typeface="Times New Roman" panose="02020603050405020304" pitchFamily="18" charset="0"/>
              </a:rPr>
              <a:t> tin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cá</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nhân</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xem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thông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tin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tài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khoản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như</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tên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email, …</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0E380F5A-6B12-40D7-9848-7EEC559701CD}"/>
              </a:ext>
            </a:extLst>
          </p:cNvPr>
          <p:cNvPicPr/>
          <p:nvPr/>
        </p:nvPicPr>
        <p:blipFill>
          <a:blip r:embed="rId2"/>
          <a:stretch>
            <a:fillRect/>
          </a:stretch>
        </p:blipFill>
        <p:spPr>
          <a:xfrm>
            <a:off x="1129612" y="1960562"/>
            <a:ext cx="9955967" cy="4176627"/>
          </a:xfrm>
          <a:prstGeom prst="rect">
            <a:avLst/>
          </a:prstGeom>
        </p:spPr>
      </p:pic>
    </p:spTree>
    <p:extLst>
      <p:ext uri="{BB962C8B-B14F-4D97-AF65-F5344CB8AC3E}">
        <p14:creationId xmlns:p14="http://schemas.microsoft.com/office/powerpoint/2010/main" val="60980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nSpc>
                <a:spcPct val="107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tài</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khoản</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xem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lí</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tài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khoản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biết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trạng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thái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0C48A94-C185-45BC-BAF6-A858A0BB4504}"/>
              </a:ext>
            </a:extLst>
          </p:cNvPr>
          <p:cNvPicPr/>
          <p:nvPr/>
        </p:nvPicPr>
        <p:blipFill>
          <a:blip r:embed="rId2"/>
          <a:stretch>
            <a:fillRect/>
          </a:stretch>
        </p:blipFill>
        <p:spPr>
          <a:xfrm>
            <a:off x="1104898" y="2257168"/>
            <a:ext cx="9980681" cy="4242486"/>
          </a:xfrm>
          <a:prstGeom prst="rect">
            <a:avLst/>
          </a:prstGeom>
        </p:spPr>
      </p:pic>
    </p:spTree>
    <p:extLst>
      <p:ext uri="{BB962C8B-B14F-4D97-AF65-F5344CB8AC3E}">
        <p14:creationId xmlns:p14="http://schemas.microsoft.com/office/powerpoint/2010/main" val="409368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nSpc>
                <a:spcPct val="107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tài</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khoản</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thêm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tài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khoản</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21D5B7E-E4F6-4C5E-AF62-EB997D458E1F}"/>
              </a:ext>
            </a:extLst>
          </p:cNvPr>
          <p:cNvPicPr/>
          <p:nvPr/>
        </p:nvPicPr>
        <p:blipFill>
          <a:blip r:embed="rId2"/>
          <a:stretch>
            <a:fillRect/>
          </a:stretch>
        </p:blipFill>
        <p:spPr>
          <a:xfrm>
            <a:off x="1104899" y="2067654"/>
            <a:ext cx="9980680" cy="4324908"/>
          </a:xfrm>
          <a:prstGeom prst="rect">
            <a:avLst/>
          </a:prstGeom>
        </p:spPr>
      </p:pic>
    </p:spTree>
    <p:extLst>
      <p:ext uri="{BB962C8B-B14F-4D97-AF65-F5344CB8AC3E}">
        <p14:creationId xmlns:p14="http://schemas.microsoft.com/office/powerpoint/2010/main" val="203991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nSpc>
                <a:spcPct val="107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tài</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khoản</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a:effectLst/>
                <a:latin typeface="Times New Roman" panose="02020603050405020304" pitchFamily="18" charset="0"/>
                <a:ea typeface="Arial" panose="020B0604020202020204" pitchFamily="34" charset="0"/>
                <a:cs typeface="Times New Roman" panose="02020603050405020304" pitchFamily="18" charset="0"/>
              </a:rPr>
              <a:t> sửa thông tin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tài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khoản</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950B11B7-0E75-41A1-ADDC-68FA7EA0D77A}"/>
              </a:ext>
            </a:extLst>
          </p:cNvPr>
          <p:cNvPicPr/>
          <p:nvPr/>
        </p:nvPicPr>
        <p:blipFill>
          <a:blip r:embed="rId2"/>
          <a:stretch>
            <a:fillRect/>
          </a:stretch>
        </p:blipFill>
        <p:spPr>
          <a:xfrm>
            <a:off x="1104899" y="2182984"/>
            <a:ext cx="9980680" cy="4324908"/>
          </a:xfrm>
          <a:prstGeom prst="rect">
            <a:avLst/>
          </a:prstGeom>
        </p:spPr>
      </p:pic>
    </p:spTree>
    <p:extLst>
      <p:ext uri="{BB962C8B-B14F-4D97-AF65-F5344CB8AC3E}">
        <p14:creationId xmlns:p14="http://schemas.microsoft.com/office/powerpoint/2010/main" val="104745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nSpc>
                <a:spcPct val="107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tài</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khoản</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xóa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tài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khoản</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1D740F2-1047-44F4-A266-4E831D1EA382}"/>
              </a:ext>
            </a:extLst>
          </p:cNvPr>
          <p:cNvPicPr/>
          <p:nvPr/>
        </p:nvPicPr>
        <p:blipFill>
          <a:blip r:embed="rId2"/>
          <a:stretch>
            <a:fillRect/>
          </a:stretch>
        </p:blipFill>
        <p:spPr>
          <a:xfrm>
            <a:off x="1104898" y="1960562"/>
            <a:ext cx="9980681" cy="4720324"/>
          </a:xfrm>
          <a:prstGeom prst="rect">
            <a:avLst/>
          </a:prstGeom>
        </p:spPr>
      </p:pic>
    </p:spTree>
    <p:extLst>
      <p:ext uri="{BB962C8B-B14F-4D97-AF65-F5344CB8AC3E}">
        <p14:creationId xmlns:p14="http://schemas.microsoft.com/office/powerpoint/2010/main" val="142889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nSpc>
                <a:spcPct val="107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phẩm</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marL="342900" lvl="0" indent="-34290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xem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danh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sách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gồm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thêm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xóa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sửa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37D2E054-7A1A-41AE-87BC-9621418A6327}"/>
              </a:ext>
            </a:extLst>
          </p:cNvPr>
          <p:cNvPicPr/>
          <p:nvPr/>
        </p:nvPicPr>
        <p:blipFill>
          <a:blip r:embed="rId2"/>
          <a:stretch>
            <a:fillRect/>
          </a:stretch>
        </p:blipFill>
        <p:spPr>
          <a:xfrm>
            <a:off x="1104899" y="1960562"/>
            <a:ext cx="9980680" cy="4662660"/>
          </a:xfrm>
          <a:prstGeom prst="rect">
            <a:avLst/>
          </a:prstGeom>
        </p:spPr>
      </p:pic>
    </p:spTree>
    <p:extLst>
      <p:ext uri="{BB962C8B-B14F-4D97-AF65-F5344CB8AC3E}">
        <p14:creationId xmlns:p14="http://schemas.microsoft.com/office/powerpoint/2010/main" val="103631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nSpc>
                <a:spcPct val="107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phẩm</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marL="342900" lvl="0" indent="-34290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thêm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59D9A79-C834-4958-BB83-B42693D3F4B6}"/>
              </a:ext>
            </a:extLst>
          </p:cNvPr>
          <p:cNvPicPr/>
          <p:nvPr/>
        </p:nvPicPr>
        <p:blipFill>
          <a:blip r:embed="rId2"/>
          <a:stretch>
            <a:fillRect/>
          </a:stretch>
        </p:blipFill>
        <p:spPr>
          <a:xfrm>
            <a:off x="1104899" y="2034703"/>
            <a:ext cx="9980680" cy="4654421"/>
          </a:xfrm>
          <a:prstGeom prst="rect">
            <a:avLst/>
          </a:prstGeom>
        </p:spPr>
      </p:pic>
    </p:spTree>
    <p:extLst>
      <p:ext uri="{BB962C8B-B14F-4D97-AF65-F5344CB8AC3E}">
        <p14:creationId xmlns:p14="http://schemas.microsoft.com/office/powerpoint/2010/main" val="330438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nSpc>
                <a:spcPct val="107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phẩm</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marL="342900" lvl="0" indent="-34290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sửa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31ADD1C-5024-49B4-AF49-0B7F54D19D7D}"/>
              </a:ext>
            </a:extLst>
          </p:cNvPr>
          <p:cNvPicPr>
            <a:picLocks noChangeAspect="1"/>
          </p:cNvPicPr>
          <p:nvPr/>
        </p:nvPicPr>
        <p:blipFill>
          <a:blip r:embed="rId2"/>
          <a:stretch>
            <a:fillRect/>
          </a:stretch>
        </p:blipFill>
        <p:spPr>
          <a:xfrm>
            <a:off x="1145938" y="1845770"/>
            <a:ext cx="9898602" cy="4768393"/>
          </a:xfrm>
          <a:prstGeom prst="rect">
            <a:avLst/>
          </a:prstGeom>
        </p:spPr>
      </p:pic>
    </p:spTree>
    <p:extLst>
      <p:ext uri="{BB962C8B-B14F-4D97-AF65-F5344CB8AC3E}">
        <p14:creationId xmlns:p14="http://schemas.microsoft.com/office/powerpoint/2010/main" val="3672718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nSpc>
                <a:spcPct val="107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phẩm</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marL="342900" lvl="0" indent="-34290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xóa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4591AB0-CC23-4B03-BAC7-EA411BF617C6}"/>
              </a:ext>
            </a:extLst>
          </p:cNvPr>
          <p:cNvPicPr/>
          <p:nvPr/>
        </p:nvPicPr>
        <p:blipFill>
          <a:blip r:embed="rId2"/>
          <a:stretch>
            <a:fillRect/>
          </a:stretch>
        </p:blipFill>
        <p:spPr>
          <a:xfrm>
            <a:off x="1104898" y="1902897"/>
            <a:ext cx="9980681" cy="4621471"/>
          </a:xfrm>
          <a:prstGeom prst="rect">
            <a:avLst/>
          </a:prstGeom>
        </p:spPr>
      </p:pic>
    </p:spTree>
    <p:extLst>
      <p:ext uri="{BB962C8B-B14F-4D97-AF65-F5344CB8AC3E}">
        <p14:creationId xmlns:p14="http://schemas.microsoft.com/office/powerpoint/2010/main" val="376518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spcAft>
                <a:spcPts val="1000"/>
              </a:spcAft>
            </a:pPr>
            <a:r>
              <a:rPr lang="en-US" b="1" i="0"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i="0"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i="0"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i="0"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i="0" dirty="0" err="1">
                <a:effectLst/>
                <a:latin typeface="Times New Roman" panose="02020603050405020304" pitchFamily="18" charset="0"/>
                <a:ea typeface="Arial" panose="020B0604020202020204" pitchFamily="34" charset="0"/>
                <a:cs typeface="Times New Roman" panose="02020603050405020304" pitchFamily="18" charset="0"/>
              </a:rPr>
              <a:t>đơn</a:t>
            </a:r>
            <a:r>
              <a:rPr lang="en-US" b="1" i="0"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i="0" dirty="0" err="1">
                <a:effectLst/>
                <a:latin typeface="Times New Roman" panose="02020603050405020304" pitchFamily="18" charset="0"/>
                <a:ea typeface="Arial" panose="020B0604020202020204" pitchFamily="34" charset="0"/>
                <a:cs typeface="Times New Roman" panose="02020603050405020304" pitchFamily="18" charset="0"/>
              </a:rPr>
              <a:t>đặt</a:t>
            </a:r>
            <a:r>
              <a:rPr lang="en-US" b="1" i="0"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i="0" dirty="0" err="1">
                <a:effectLst/>
                <a:latin typeface="Times New Roman" panose="02020603050405020304" pitchFamily="18" charset="0"/>
                <a:ea typeface="Arial" panose="020B0604020202020204" pitchFamily="34" charset="0"/>
                <a:cs typeface="Times New Roman" panose="02020603050405020304" pitchFamily="18" charset="0"/>
              </a:rPr>
              <a:t>hàng</a:t>
            </a:r>
            <a:endParaRPr lang="vi-VN" i="1"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xem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lí</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đơn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mua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bằng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thay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đổi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trạng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thái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nhận</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đã</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chuyển</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hàng</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đơn</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hàng</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mới</a:t>
            </a:r>
            <a:r>
              <a:rPr lang="en-US" sz="1800" dirty="0">
                <a:latin typeface="Times New Roman" panose="02020603050405020304" pitchFamily="18" charset="0"/>
                <a:ea typeface="Arial" panose="020B0604020202020204" pitchFamily="34" charset="0"/>
                <a:cs typeface="Times New Roman" panose="02020603050405020304" pitchFamily="18" charset="0"/>
              </a:rPr>
              <a: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D49D505-C3DF-4314-86F4-20B3F3E1CC1F}"/>
              </a:ext>
            </a:extLst>
          </p:cNvPr>
          <p:cNvPicPr/>
          <p:nvPr/>
        </p:nvPicPr>
        <p:blipFill>
          <a:blip r:embed="rId2"/>
          <a:stretch>
            <a:fillRect/>
          </a:stretch>
        </p:blipFill>
        <p:spPr>
          <a:xfrm>
            <a:off x="1104898" y="2117081"/>
            <a:ext cx="9980681" cy="4547330"/>
          </a:xfrm>
          <a:prstGeom prst="rect">
            <a:avLst/>
          </a:prstGeom>
        </p:spPr>
      </p:pic>
    </p:spTree>
    <p:extLst>
      <p:ext uri="{BB962C8B-B14F-4D97-AF65-F5344CB8AC3E}">
        <p14:creationId xmlns:p14="http://schemas.microsoft.com/office/powerpoint/2010/main" val="204571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vi-VN" dirty="0"/>
              <a:t>Mô </a:t>
            </a:r>
            <a:r>
              <a:rPr lang="vi-VN" dirty="0" err="1"/>
              <a:t>hình</a:t>
            </a:r>
            <a:r>
              <a:rPr lang="vi-VN" dirty="0"/>
              <a:t> </a:t>
            </a:r>
            <a:r>
              <a:rPr lang="vi-VN" dirty="0" err="1"/>
              <a:t>Use</a:t>
            </a:r>
            <a:r>
              <a:rPr lang="vi-VN" dirty="0"/>
              <a:t> </a:t>
            </a:r>
            <a:r>
              <a:rPr lang="vi-VN" dirty="0" err="1"/>
              <a:t>Case</a:t>
            </a:r>
            <a:r>
              <a:rPr lang="vi-VN" dirty="0"/>
              <a:t> </a:t>
            </a:r>
            <a:r>
              <a:rPr lang="vi-VN" dirty="0" err="1"/>
              <a:t>website</a:t>
            </a:r>
            <a:r>
              <a:rPr lang="vi-VN" dirty="0"/>
              <a:t> &lt; A. </a:t>
            </a:r>
            <a:r>
              <a:rPr lang="vi-VN" dirty="0" err="1"/>
              <a:t>Đạt</a:t>
            </a:r>
            <a:r>
              <a:rPr lang="vi-VN" dirty="0"/>
              <a:t> &gt;</a:t>
            </a:r>
          </a:p>
        </p:txBody>
      </p:sp>
      <p:pic>
        <p:nvPicPr>
          <p:cNvPr id="13" name="Picture 12">
            <a:extLst>
              <a:ext uri="{FF2B5EF4-FFF2-40B4-BE49-F238E27FC236}">
                <a16:creationId xmlns:a16="http://schemas.microsoft.com/office/drawing/2014/main" id="{53B295E8-1376-43B7-983A-36D73A31A2D2}"/>
              </a:ext>
            </a:extLst>
          </p:cNvPr>
          <p:cNvPicPr>
            <a:picLocks noChangeAspect="1"/>
          </p:cNvPicPr>
          <p:nvPr/>
        </p:nvPicPr>
        <p:blipFill>
          <a:blip r:embed="rId3"/>
          <a:stretch>
            <a:fillRect/>
          </a:stretch>
        </p:blipFill>
        <p:spPr>
          <a:xfrm>
            <a:off x="1912767" y="1402671"/>
            <a:ext cx="7710627" cy="5245963"/>
          </a:xfrm>
          <a:prstGeom prst="rect">
            <a:avLst/>
          </a:prstGeom>
        </p:spPr>
      </p:pic>
    </p:spTree>
    <p:extLst>
      <p:ext uri="{BB962C8B-B14F-4D97-AF65-F5344CB8AC3E}">
        <p14:creationId xmlns:p14="http://schemas.microsoft.com/office/powerpoint/2010/main" val="285378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spcAft>
                <a:spcPts val="1000"/>
              </a:spcAft>
            </a:pPr>
            <a:r>
              <a:rPr lang="en-US" b="1" i="0"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i="0"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i="0"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i="0"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i="0" dirty="0" err="1">
                <a:effectLst/>
                <a:latin typeface="Times New Roman" panose="02020603050405020304" pitchFamily="18" charset="0"/>
                <a:ea typeface="Arial" panose="020B0604020202020204" pitchFamily="34" charset="0"/>
                <a:cs typeface="Times New Roman" panose="02020603050405020304" pitchFamily="18" charset="0"/>
              </a:rPr>
              <a:t>đơn</a:t>
            </a:r>
            <a:r>
              <a:rPr lang="en-US" b="1" i="0"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i="0" dirty="0" err="1">
                <a:effectLst/>
                <a:latin typeface="Times New Roman" panose="02020603050405020304" pitchFamily="18" charset="0"/>
                <a:ea typeface="Arial" panose="020B0604020202020204" pitchFamily="34" charset="0"/>
                <a:cs typeface="Times New Roman" panose="02020603050405020304" pitchFamily="18" charset="0"/>
              </a:rPr>
              <a:t>đặt</a:t>
            </a:r>
            <a:r>
              <a:rPr lang="en-US" b="1" i="0"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i="0" dirty="0" err="1">
                <a:effectLst/>
                <a:latin typeface="Times New Roman" panose="02020603050405020304" pitchFamily="18" charset="0"/>
                <a:ea typeface="Arial" panose="020B0604020202020204" pitchFamily="34" charset="0"/>
                <a:cs typeface="Times New Roman" panose="02020603050405020304" pitchFamily="18" charset="0"/>
              </a:rPr>
              <a:t>hàng</a:t>
            </a:r>
            <a:endParaRPr lang="vi-VN" i="1"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sửa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trạng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thái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đặt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VD:xác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nhận</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đã</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chuyển</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hàng</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đơn</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hàng</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mới</a:t>
            </a:r>
            <a:r>
              <a:rPr lang="en-US" sz="1800" dirty="0">
                <a:latin typeface="Times New Roman" panose="02020603050405020304" pitchFamily="18" charset="0"/>
                <a:ea typeface="Arial" panose="020B0604020202020204" pitchFamily="34" charset="0"/>
                <a:cs typeface="Times New Roman" panose="02020603050405020304" pitchFamily="18" charset="0"/>
              </a:rPr>
              <a: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FDF4918-36CC-4C83-8CAC-62387E3CBD6D}"/>
              </a:ext>
            </a:extLst>
          </p:cNvPr>
          <p:cNvPicPr/>
          <p:nvPr/>
        </p:nvPicPr>
        <p:blipFill>
          <a:blip r:embed="rId2"/>
          <a:stretch>
            <a:fillRect/>
          </a:stretch>
        </p:blipFill>
        <p:spPr>
          <a:xfrm>
            <a:off x="1104899" y="2059416"/>
            <a:ext cx="9980680" cy="4481427"/>
          </a:xfrm>
          <a:prstGeom prst="rect">
            <a:avLst/>
          </a:prstGeom>
        </p:spPr>
      </p:pic>
    </p:spTree>
    <p:extLst>
      <p:ext uri="{BB962C8B-B14F-4D97-AF65-F5344CB8AC3E}">
        <p14:creationId xmlns:p14="http://schemas.microsoft.com/office/powerpoint/2010/main" val="63724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spcAft>
                <a:spcPts val="1000"/>
              </a:spcAft>
            </a:pPr>
            <a:r>
              <a:rPr lang="en-US" b="1" i="0"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i="0"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i="0"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i="0"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i="0" dirty="0" err="1">
                <a:effectLst/>
                <a:latin typeface="Times New Roman" panose="02020603050405020304" pitchFamily="18" charset="0"/>
                <a:ea typeface="Arial" panose="020B0604020202020204" pitchFamily="34" charset="0"/>
                <a:cs typeface="Times New Roman" panose="02020603050405020304" pitchFamily="18" charset="0"/>
              </a:rPr>
              <a:t>đơn</a:t>
            </a:r>
            <a:r>
              <a:rPr lang="en-US" b="1" i="0"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i="0" dirty="0" err="1">
                <a:effectLst/>
                <a:latin typeface="Times New Roman" panose="02020603050405020304" pitchFamily="18" charset="0"/>
                <a:ea typeface="Arial" panose="020B0604020202020204" pitchFamily="34" charset="0"/>
                <a:cs typeface="Times New Roman" panose="02020603050405020304" pitchFamily="18" charset="0"/>
              </a:rPr>
              <a:t>đặt</a:t>
            </a:r>
            <a:r>
              <a:rPr lang="en-US" b="1" i="0"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i="0" dirty="0" err="1">
                <a:effectLst/>
                <a:latin typeface="Times New Roman" panose="02020603050405020304" pitchFamily="18" charset="0"/>
                <a:ea typeface="Arial" panose="020B0604020202020204" pitchFamily="34" charset="0"/>
                <a:cs typeface="Times New Roman" panose="02020603050405020304" pitchFamily="18" charset="0"/>
              </a:rPr>
              <a:t>hàng</a:t>
            </a:r>
            <a:endParaRPr lang="vi-VN" i="1"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xóa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đơn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đặt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hàng</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6D3A793-35F9-469D-98C4-CE15D721E1C3}"/>
              </a:ext>
            </a:extLst>
          </p:cNvPr>
          <p:cNvPicPr/>
          <p:nvPr/>
        </p:nvPicPr>
        <p:blipFill>
          <a:blip r:embed="rId2"/>
          <a:stretch>
            <a:fillRect/>
          </a:stretch>
        </p:blipFill>
        <p:spPr>
          <a:xfrm>
            <a:off x="1104898" y="1960562"/>
            <a:ext cx="9980681" cy="4687373"/>
          </a:xfrm>
          <a:prstGeom prst="rect">
            <a:avLst/>
          </a:prstGeom>
        </p:spPr>
      </p:pic>
    </p:spTree>
    <p:extLst>
      <p:ext uri="{BB962C8B-B14F-4D97-AF65-F5344CB8AC3E}">
        <p14:creationId xmlns:p14="http://schemas.microsoft.com/office/powerpoint/2010/main" val="280716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nSpc>
                <a:spcPct val="107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đánh</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giá</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xem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đánh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giá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B123F46-0463-4DF5-86F6-BEDC0B3D0648}"/>
              </a:ext>
            </a:extLst>
          </p:cNvPr>
          <p:cNvPicPr/>
          <p:nvPr/>
        </p:nvPicPr>
        <p:blipFill>
          <a:blip r:embed="rId2"/>
          <a:stretch>
            <a:fillRect/>
          </a:stretch>
        </p:blipFill>
        <p:spPr>
          <a:xfrm>
            <a:off x="1104898" y="2075891"/>
            <a:ext cx="9980681" cy="4415525"/>
          </a:xfrm>
          <a:prstGeom prst="rect">
            <a:avLst/>
          </a:prstGeom>
        </p:spPr>
      </p:pic>
    </p:spTree>
    <p:extLst>
      <p:ext uri="{BB962C8B-B14F-4D97-AF65-F5344CB8AC3E}">
        <p14:creationId xmlns:p14="http://schemas.microsoft.com/office/powerpoint/2010/main" val="31506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nSpc>
                <a:spcPct val="107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đánh</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giá</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xóa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đánh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giá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47B7C57-06D0-4E64-AC14-08EAC3DB90C5}"/>
              </a:ext>
            </a:extLst>
          </p:cNvPr>
          <p:cNvPicPr/>
          <p:nvPr/>
        </p:nvPicPr>
        <p:blipFill>
          <a:blip r:embed="rId2"/>
          <a:stretch>
            <a:fillRect/>
          </a:stretch>
        </p:blipFill>
        <p:spPr>
          <a:xfrm>
            <a:off x="1047114" y="1913409"/>
            <a:ext cx="10038465" cy="4627433"/>
          </a:xfrm>
          <a:prstGeom prst="rect">
            <a:avLst/>
          </a:prstGeom>
        </p:spPr>
      </p:pic>
    </p:spTree>
    <p:extLst>
      <p:ext uri="{BB962C8B-B14F-4D97-AF65-F5344CB8AC3E}">
        <p14:creationId xmlns:p14="http://schemas.microsoft.com/office/powerpoint/2010/main" val="371026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gn="just">
              <a:lnSpc>
                <a:spcPct val="150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loại</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phẩm</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xem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danh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sách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loại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gồm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thêm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xóa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sửa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loại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dạng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938A17F0-4E02-4396-8067-5F1556E86F3E}"/>
              </a:ext>
            </a:extLst>
          </p:cNvPr>
          <p:cNvPicPr/>
          <p:nvPr/>
        </p:nvPicPr>
        <p:blipFill>
          <a:blip r:embed="rId2"/>
          <a:stretch>
            <a:fillRect/>
          </a:stretch>
        </p:blipFill>
        <p:spPr>
          <a:xfrm>
            <a:off x="1104898" y="2232411"/>
            <a:ext cx="9980681" cy="4357859"/>
          </a:xfrm>
          <a:prstGeom prst="rect">
            <a:avLst/>
          </a:prstGeom>
        </p:spPr>
      </p:pic>
    </p:spTree>
    <p:extLst>
      <p:ext uri="{BB962C8B-B14F-4D97-AF65-F5344CB8AC3E}">
        <p14:creationId xmlns:p14="http://schemas.microsoft.com/office/powerpoint/2010/main" val="39567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gn="just">
              <a:lnSpc>
                <a:spcPct val="150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loại</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phẩm</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them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loại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7048BEA-02AF-44BE-A7CE-DB5D3503959C}"/>
              </a:ext>
            </a:extLst>
          </p:cNvPr>
          <p:cNvPicPr/>
          <p:nvPr/>
        </p:nvPicPr>
        <p:blipFill>
          <a:blip r:embed="rId2"/>
          <a:stretch>
            <a:fillRect/>
          </a:stretch>
        </p:blipFill>
        <p:spPr>
          <a:xfrm>
            <a:off x="1104899" y="1960562"/>
            <a:ext cx="9980680" cy="4563806"/>
          </a:xfrm>
          <a:prstGeom prst="rect">
            <a:avLst/>
          </a:prstGeom>
        </p:spPr>
      </p:pic>
    </p:spTree>
    <p:extLst>
      <p:ext uri="{BB962C8B-B14F-4D97-AF65-F5344CB8AC3E}">
        <p14:creationId xmlns:p14="http://schemas.microsoft.com/office/powerpoint/2010/main" val="378161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gn="just">
              <a:lnSpc>
                <a:spcPct val="150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loại</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phẩm</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sửa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loại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82E9E8C-0F4B-4285-A52E-D79A9D7015C3}"/>
              </a:ext>
            </a:extLst>
          </p:cNvPr>
          <p:cNvPicPr/>
          <p:nvPr/>
        </p:nvPicPr>
        <p:blipFill>
          <a:blip r:embed="rId2"/>
          <a:stretch>
            <a:fillRect/>
          </a:stretch>
        </p:blipFill>
        <p:spPr>
          <a:xfrm>
            <a:off x="1022402" y="2108843"/>
            <a:ext cx="10063178" cy="4563806"/>
          </a:xfrm>
          <a:prstGeom prst="rect">
            <a:avLst/>
          </a:prstGeom>
        </p:spPr>
      </p:pic>
    </p:spTree>
    <p:extLst>
      <p:ext uri="{BB962C8B-B14F-4D97-AF65-F5344CB8AC3E}">
        <p14:creationId xmlns:p14="http://schemas.microsoft.com/office/powerpoint/2010/main" val="58408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gn="just">
              <a:lnSpc>
                <a:spcPct val="150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loại</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phẩm</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xóa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loại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CA6B1F8-5FC5-4E51-A1B6-E5B4A7793E31}"/>
              </a:ext>
            </a:extLst>
          </p:cNvPr>
          <p:cNvPicPr/>
          <p:nvPr/>
        </p:nvPicPr>
        <p:blipFill>
          <a:blip r:embed="rId2"/>
          <a:stretch>
            <a:fillRect/>
          </a:stretch>
        </p:blipFill>
        <p:spPr>
          <a:xfrm>
            <a:off x="1104898" y="1960562"/>
            <a:ext cx="9980681" cy="4670897"/>
          </a:xfrm>
          <a:prstGeom prst="rect">
            <a:avLst/>
          </a:prstGeom>
        </p:spPr>
      </p:pic>
    </p:spTree>
    <p:extLst>
      <p:ext uri="{BB962C8B-B14F-4D97-AF65-F5344CB8AC3E}">
        <p14:creationId xmlns:p14="http://schemas.microsoft.com/office/powerpoint/2010/main" val="120183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gn="just">
              <a:lnSpc>
                <a:spcPct val="150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hãng</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phẩm</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xem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danh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sách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hãng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gồm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thêm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xóa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sửa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hãng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0B875DFC-6D15-49D4-B5C8-53C30BFBAAB7}"/>
              </a:ext>
            </a:extLst>
          </p:cNvPr>
          <p:cNvPicPr/>
          <p:nvPr/>
        </p:nvPicPr>
        <p:blipFill>
          <a:blip r:embed="rId2"/>
          <a:stretch>
            <a:fillRect/>
          </a:stretch>
        </p:blipFill>
        <p:spPr>
          <a:xfrm>
            <a:off x="1493519" y="2233234"/>
            <a:ext cx="8862061" cy="4548566"/>
          </a:xfrm>
          <a:prstGeom prst="rect">
            <a:avLst/>
          </a:prstGeom>
        </p:spPr>
      </p:pic>
    </p:spTree>
    <p:extLst>
      <p:ext uri="{BB962C8B-B14F-4D97-AF65-F5344CB8AC3E}">
        <p14:creationId xmlns:p14="http://schemas.microsoft.com/office/powerpoint/2010/main" val="56688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gn="just">
              <a:lnSpc>
                <a:spcPct val="150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hãng</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phẩm</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them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hãng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6B72E04-924D-4344-A51D-B5E61E741A6B}"/>
              </a:ext>
            </a:extLst>
          </p:cNvPr>
          <p:cNvPicPr/>
          <p:nvPr/>
        </p:nvPicPr>
        <p:blipFill>
          <a:blip r:embed="rId2"/>
          <a:stretch>
            <a:fillRect/>
          </a:stretch>
        </p:blipFill>
        <p:spPr>
          <a:xfrm>
            <a:off x="1485899" y="2052414"/>
            <a:ext cx="8359141" cy="4530854"/>
          </a:xfrm>
          <a:prstGeom prst="rect">
            <a:avLst/>
          </a:prstGeom>
        </p:spPr>
      </p:pic>
    </p:spTree>
    <p:extLst>
      <p:ext uri="{BB962C8B-B14F-4D97-AF65-F5344CB8AC3E}">
        <p14:creationId xmlns:p14="http://schemas.microsoft.com/office/powerpoint/2010/main" val="390565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94A33059-67E8-4BD9-BD21-9C913F4C322F}"/>
              </a:ext>
            </a:extLst>
          </p:cNvPr>
          <p:cNvGraphicFramePr>
            <a:graphicFrameLocks noGrp="1"/>
          </p:cNvGraphicFramePr>
          <p:nvPr>
            <p:ph sz="half" idx="1"/>
            <p:extLst>
              <p:ext uri="{D42A27DB-BD31-4B8C-83A1-F6EECF244321}">
                <p14:modId xmlns:p14="http://schemas.microsoft.com/office/powerpoint/2010/main" val="682009280"/>
              </p:ext>
            </p:extLst>
          </p:nvPr>
        </p:nvGraphicFramePr>
        <p:xfrm>
          <a:off x="1105659" y="138808"/>
          <a:ext cx="9980682" cy="6126480"/>
        </p:xfrm>
        <a:graphic>
          <a:graphicData uri="http://schemas.openxmlformats.org/drawingml/2006/table">
            <a:tbl>
              <a:tblPr firstRow="1" bandRow="1">
                <a:tableStyleId>{5C22544A-7EE6-4342-B048-85BDC9FD1C3A}</a:tableStyleId>
              </a:tblPr>
              <a:tblGrid>
                <a:gridCol w="4949911">
                  <a:extLst>
                    <a:ext uri="{9D8B030D-6E8A-4147-A177-3AD203B41FA5}">
                      <a16:colId xmlns:a16="http://schemas.microsoft.com/office/drawing/2014/main" val="2226483867"/>
                    </a:ext>
                  </a:extLst>
                </a:gridCol>
                <a:gridCol w="5030771">
                  <a:extLst>
                    <a:ext uri="{9D8B030D-6E8A-4147-A177-3AD203B41FA5}">
                      <a16:colId xmlns:a16="http://schemas.microsoft.com/office/drawing/2014/main" val="4152343543"/>
                    </a:ext>
                  </a:extLst>
                </a:gridCol>
              </a:tblGrid>
              <a:tr h="0">
                <a:tc>
                  <a:txBody>
                    <a:bodyPr/>
                    <a:lstStyle/>
                    <a:p>
                      <a:pPr algn="ctr"/>
                      <a:r>
                        <a:rPr lang="vi-VN" dirty="0">
                          <a:latin typeface="Times New Roman" panose="02020603050405020304" pitchFamily="18" charset="0"/>
                          <a:cs typeface="Times New Roman" panose="02020603050405020304" pitchFamily="18" charset="0"/>
                        </a:rPr>
                        <a:t>Tên </a:t>
                      </a:r>
                    </a:p>
                  </a:txBody>
                  <a:tcPr/>
                </a:tc>
                <a:tc>
                  <a:txBody>
                    <a:bodyPr/>
                    <a:lstStyle/>
                    <a:p>
                      <a:pPr algn="ctr"/>
                      <a:r>
                        <a:rPr lang="vi-VN" dirty="0">
                          <a:latin typeface="Times New Roman" panose="02020603050405020304" pitchFamily="18" charset="0"/>
                          <a:cs typeface="Times New Roman" panose="02020603050405020304" pitchFamily="18" charset="0"/>
                        </a:rPr>
                        <a:t>Mô </a:t>
                      </a:r>
                      <a:r>
                        <a:rPr lang="vi-VN" dirty="0" err="1">
                          <a:latin typeface="Times New Roman" panose="02020603050405020304" pitchFamily="18" charset="0"/>
                          <a:cs typeface="Times New Roman" panose="02020603050405020304" pitchFamily="18" charset="0"/>
                        </a:rPr>
                        <a:t>tả</a:t>
                      </a:r>
                      <a:endParaRPr lang="vi-V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16691181"/>
                  </a:ext>
                </a:extLst>
              </a:tr>
              <a:tr h="278512">
                <a:tc>
                  <a:txBody>
                    <a:bodyPr/>
                    <a:lstStyle/>
                    <a:p>
                      <a:pPr lvl="0" algn="ctr"/>
                      <a:r>
                        <a:rPr lang="vi-VN" dirty="0" err="1">
                          <a:latin typeface="Times New Roman" panose="02020603050405020304" pitchFamily="18" charset="0"/>
                          <a:cs typeface="Times New Roman" panose="02020603050405020304" pitchFamily="18" charset="0"/>
                        </a:rPr>
                        <a:t>Login</a:t>
                      </a:r>
                      <a:endParaRPr lang="vi-VN" dirty="0">
                        <a:latin typeface="Times New Roman" panose="02020603050405020304" pitchFamily="18" charset="0"/>
                        <a:cs typeface="Times New Roman" panose="02020603050405020304" pitchFamily="18" charset="0"/>
                      </a:endParaRPr>
                    </a:p>
                  </a:txBody>
                  <a:tcPr/>
                </a:tc>
                <a:tc>
                  <a:txBody>
                    <a:bodyPr/>
                    <a:lstStyle/>
                    <a:p>
                      <a:r>
                        <a:rPr lang="vi-VN" dirty="0" err="1">
                          <a:latin typeface="Times New Roman" panose="02020603050405020304" pitchFamily="18" charset="0"/>
                          <a:cs typeface="Times New Roman" panose="02020603050405020304" pitchFamily="18" charset="0"/>
                        </a:rPr>
                        <a:t>Admin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và</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khách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hàng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dùng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để</a:t>
                      </a:r>
                      <a:r>
                        <a:rPr lang="vi-VN" dirty="0">
                          <a:latin typeface="Times New Roman" panose="02020603050405020304" pitchFamily="18" charset="0"/>
                          <a:cs typeface="Times New Roman" panose="02020603050405020304" pitchFamily="18" charset="0"/>
                        </a:rPr>
                        <a:t> đăng </a:t>
                      </a:r>
                      <a:r>
                        <a:rPr lang="vi-VN" dirty="0" err="1">
                          <a:latin typeface="Times New Roman" panose="02020603050405020304" pitchFamily="18" charset="0"/>
                          <a:cs typeface="Times New Roman" panose="02020603050405020304" pitchFamily="18" charset="0"/>
                        </a:rPr>
                        <a:t>nhập</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vào</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website</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Tài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khoản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admin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được</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cấp</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quyền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quản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trị</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để</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quản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lý</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website</a:t>
                      </a:r>
                      <a:r>
                        <a:rPr lang="vi-VN"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802732616"/>
                  </a:ext>
                </a:extLst>
              </a:tr>
              <a:tr h="278512">
                <a:tc>
                  <a:txBody>
                    <a:bodyPr/>
                    <a:lstStyle/>
                    <a:p>
                      <a:pPr algn="ctr"/>
                      <a:r>
                        <a:rPr lang="vi-VN" dirty="0" err="1">
                          <a:latin typeface="Times New Roman" panose="02020603050405020304" pitchFamily="18" charset="0"/>
                          <a:cs typeface="Times New Roman" panose="02020603050405020304" pitchFamily="18" charset="0"/>
                        </a:rPr>
                        <a:t>Logout</a:t>
                      </a:r>
                      <a:endParaRPr lang="vi-VN" dirty="0">
                        <a:latin typeface="Times New Roman" panose="02020603050405020304" pitchFamily="18" charset="0"/>
                        <a:cs typeface="Times New Roman" panose="02020603050405020304" pitchFamily="18" charset="0"/>
                      </a:endParaRPr>
                    </a:p>
                  </a:txBody>
                  <a:tcPr/>
                </a:tc>
                <a:tc>
                  <a:txBody>
                    <a:bodyPr/>
                    <a:lstStyle/>
                    <a:p>
                      <a:r>
                        <a:rPr lang="vi-VN" dirty="0" err="1">
                          <a:latin typeface="Times New Roman" panose="02020603050405020304" pitchFamily="18" charset="0"/>
                          <a:cs typeface="Times New Roman" panose="02020603050405020304" pitchFamily="18" charset="0"/>
                        </a:rPr>
                        <a:t>Dùng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để</a:t>
                      </a:r>
                      <a:r>
                        <a:rPr lang="vi-VN" dirty="0">
                          <a:latin typeface="Times New Roman" panose="02020603050405020304" pitchFamily="18" charset="0"/>
                          <a:cs typeface="Times New Roman" panose="02020603050405020304" pitchFamily="18" charset="0"/>
                        </a:rPr>
                        <a:t> đăng </a:t>
                      </a:r>
                      <a:r>
                        <a:rPr lang="vi-VN" dirty="0" err="1">
                          <a:latin typeface="Times New Roman" panose="02020603050405020304" pitchFamily="18" charset="0"/>
                          <a:cs typeface="Times New Roman" panose="02020603050405020304" pitchFamily="18" charset="0"/>
                        </a:rPr>
                        <a:t>xuất</a:t>
                      </a:r>
                      <a:r>
                        <a:rPr lang="vi-VN" dirty="0">
                          <a:latin typeface="Times New Roman" panose="02020603050405020304" pitchFamily="18" charset="0"/>
                          <a:cs typeface="Times New Roman" panose="02020603050405020304" pitchFamily="18" charset="0"/>
                        </a:rPr>
                        <a:t> khi </a:t>
                      </a:r>
                      <a:r>
                        <a:rPr lang="vi-VN" dirty="0" err="1">
                          <a:latin typeface="Times New Roman" panose="02020603050405020304" pitchFamily="18" charset="0"/>
                          <a:cs typeface="Times New Roman" panose="02020603050405020304" pitchFamily="18" charset="0"/>
                        </a:rPr>
                        <a:t>muốn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rời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khỏi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website</a:t>
                      </a:r>
                      <a:endParaRPr lang="vi-V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2772793"/>
                  </a:ext>
                </a:extLst>
              </a:tr>
              <a:tr h="278512">
                <a:tc>
                  <a:txBody>
                    <a:bodyPr/>
                    <a:lstStyle/>
                    <a:p>
                      <a:pPr algn="ctr"/>
                      <a:r>
                        <a:rPr lang="vi-VN" dirty="0" err="1">
                          <a:latin typeface="Times New Roman" panose="02020603050405020304" pitchFamily="18" charset="0"/>
                          <a:cs typeface="Times New Roman" panose="02020603050405020304" pitchFamily="18" charset="0"/>
                        </a:rPr>
                        <a:t>Register</a:t>
                      </a:r>
                      <a:endParaRPr lang="vi-VN" dirty="0">
                        <a:latin typeface="Times New Roman" panose="02020603050405020304" pitchFamily="18" charset="0"/>
                        <a:cs typeface="Times New Roman" panose="02020603050405020304" pitchFamily="18" charset="0"/>
                      </a:endParaRPr>
                    </a:p>
                  </a:txBody>
                  <a:tcPr/>
                </a:tc>
                <a:tc>
                  <a:txBody>
                    <a:bodyPr/>
                    <a:lstStyle/>
                    <a:p>
                      <a:r>
                        <a:rPr lang="vi-VN" dirty="0" err="1">
                          <a:latin typeface="Times New Roman" panose="02020603050405020304" pitchFamily="18" charset="0"/>
                          <a:cs typeface="Times New Roman" panose="02020603050405020304" pitchFamily="18" charset="0"/>
                        </a:rPr>
                        <a:t>Khách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hàng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dùng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để</a:t>
                      </a:r>
                      <a:r>
                        <a:rPr lang="vi-VN" dirty="0">
                          <a:latin typeface="Times New Roman" panose="02020603050405020304" pitchFamily="18" charset="0"/>
                          <a:cs typeface="Times New Roman" panose="02020603050405020304" pitchFamily="18" charset="0"/>
                        </a:rPr>
                        <a:t> đăng </a:t>
                      </a:r>
                      <a:r>
                        <a:rPr lang="vi-VN" dirty="0" err="1">
                          <a:latin typeface="Times New Roman" panose="02020603050405020304" pitchFamily="18" charset="0"/>
                          <a:cs typeface="Times New Roman" panose="02020603050405020304" pitchFamily="18" charset="0"/>
                        </a:rPr>
                        <a:t>ký</a:t>
                      </a:r>
                      <a:r>
                        <a:rPr lang="vi-VN" dirty="0">
                          <a:latin typeface="Times New Roman" panose="02020603050405020304" pitchFamily="18" charset="0"/>
                          <a:cs typeface="Times New Roman" panose="02020603050405020304" pitchFamily="18" charset="0"/>
                        </a:rPr>
                        <a:t> khi chưa </a:t>
                      </a:r>
                      <a:r>
                        <a:rPr lang="vi-VN" dirty="0" err="1">
                          <a:latin typeface="Times New Roman" panose="02020603050405020304" pitchFamily="18" charset="0"/>
                          <a:cs typeface="Times New Roman" panose="02020603050405020304" pitchFamily="18" charset="0"/>
                        </a:rPr>
                        <a:t>có</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tài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khoản</a:t>
                      </a:r>
                      <a:endParaRPr lang="vi-V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95112820"/>
                  </a:ext>
                </a:extLst>
              </a:tr>
              <a:tr h="278512">
                <a:tc>
                  <a:txBody>
                    <a:bodyPr/>
                    <a:lstStyle/>
                    <a:p>
                      <a:pPr algn="ctr"/>
                      <a:r>
                        <a:rPr lang="vi-VN" dirty="0" err="1">
                          <a:latin typeface="Times New Roman" panose="02020603050405020304" pitchFamily="18" charset="0"/>
                          <a:cs typeface="Times New Roman" panose="02020603050405020304" pitchFamily="18" charset="0"/>
                        </a:rPr>
                        <a:t>Product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reviews</a:t>
                      </a:r>
                      <a:endParaRPr lang="vi-VN" dirty="0">
                        <a:latin typeface="Times New Roman" panose="02020603050405020304" pitchFamily="18" charset="0"/>
                        <a:cs typeface="Times New Roman" panose="02020603050405020304" pitchFamily="18" charset="0"/>
                      </a:endParaRPr>
                    </a:p>
                  </a:txBody>
                  <a:tcPr/>
                </a:tc>
                <a:tc>
                  <a:txBody>
                    <a:bodyPr/>
                    <a:lstStyle/>
                    <a:p>
                      <a:r>
                        <a:rPr lang="vi-VN" dirty="0">
                          <a:latin typeface="Times New Roman" panose="02020603050405020304" pitchFamily="18" charset="0"/>
                          <a:cs typeface="Times New Roman" panose="02020603050405020304" pitchFamily="18" charset="0"/>
                        </a:rPr>
                        <a:t>Khách hàng có thể đán</a:t>
                      </a:r>
                      <a:r>
                        <a:rPr lang="en-US" dirty="0">
                          <a:latin typeface="Times New Roman" panose="02020603050405020304" pitchFamily="18" charset="0"/>
                          <a:cs typeface="Times New Roman" panose="02020603050405020304" pitchFamily="18" charset="0"/>
                        </a:rPr>
                        <a:t>h</a:t>
                      </a:r>
                      <a:r>
                        <a:rPr lang="vi-VN" dirty="0">
                          <a:latin typeface="Times New Roman" panose="02020603050405020304" pitchFamily="18" charset="0"/>
                          <a:cs typeface="Times New Roman" panose="02020603050405020304" pitchFamily="18" charset="0"/>
                        </a:rPr>
                        <a:t> giá sản phẩm và khách hàng chỉ được đánh giá khi đã đăng nhập website</a:t>
                      </a:r>
                    </a:p>
                  </a:txBody>
                  <a:tcPr/>
                </a:tc>
                <a:extLst>
                  <a:ext uri="{0D108BD9-81ED-4DB2-BD59-A6C34878D82A}">
                    <a16:rowId xmlns:a16="http://schemas.microsoft.com/office/drawing/2014/main" val="3717949379"/>
                  </a:ext>
                </a:extLst>
              </a:tr>
              <a:tr h="256889">
                <a:tc>
                  <a:txBody>
                    <a:bodyPr/>
                    <a:lstStyle/>
                    <a:p>
                      <a:pPr algn="ctr"/>
                      <a:r>
                        <a:rPr lang="vi-VN" dirty="0" err="1">
                          <a:latin typeface="Times New Roman" panose="02020603050405020304" pitchFamily="18" charset="0"/>
                          <a:cs typeface="Times New Roman" panose="02020603050405020304" pitchFamily="18" charset="0"/>
                        </a:rPr>
                        <a:t>View</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product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list</a:t>
                      </a:r>
                      <a:endParaRPr lang="vi-VN" dirty="0">
                        <a:latin typeface="Times New Roman" panose="02020603050405020304" pitchFamily="18" charset="0"/>
                        <a:cs typeface="Times New Roman" panose="02020603050405020304" pitchFamily="18" charset="0"/>
                      </a:endParaRPr>
                    </a:p>
                  </a:txBody>
                  <a:tcPr/>
                </a:tc>
                <a:tc>
                  <a:txBody>
                    <a:bodyPr/>
                    <a:lstStyle/>
                    <a:p>
                      <a:r>
                        <a:rPr lang="vi-VN" dirty="0" err="1">
                          <a:latin typeface="Times New Roman" panose="02020603050405020304" pitchFamily="18" charset="0"/>
                          <a:cs typeface="Times New Roman" panose="02020603050405020304" pitchFamily="18" charset="0"/>
                        </a:rPr>
                        <a:t>Khách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hàng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đã</a:t>
                      </a:r>
                      <a:r>
                        <a:rPr lang="vi-VN" dirty="0">
                          <a:latin typeface="Times New Roman" panose="02020603050405020304" pitchFamily="18" charset="0"/>
                          <a:cs typeface="Times New Roman" panose="02020603050405020304" pitchFamily="18" charset="0"/>
                        </a:rPr>
                        <a:t> đăng </a:t>
                      </a:r>
                      <a:r>
                        <a:rPr lang="vi-VN" dirty="0" err="1">
                          <a:latin typeface="Times New Roman" panose="02020603050405020304" pitchFamily="18" charset="0"/>
                          <a:cs typeface="Times New Roman" panose="02020603050405020304" pitchFamily="18" charset="0"/>
                        </a:rPr>
                        <a:t>ký</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và</a:t>
                      </a:r>
                      <a:r>
                        <a:rPr lang="vi-VN" dirty="0">
                          <a:latin typeface="Times New Roman" panose="02020603050405020304" pitchFamily="18" charset="0"/>
                          <a:cs typeface="Times New Roman" panose="02020603050405020304" pitchFamily="18" charset="0"/>
                        </a:rPr>
                        <a:t> chưa đăng </a:t>
                      </a:r>
                      <a:r>
                        <a:rPr lang="vi-VN" dirty="0" err="1">
                          <a:latin typeface="Times New Roman" panose="02020603050405020304" pitchFamily="18" charset="0"/>
                          <a:cs typeface="Times New Roman" panose="02020603050405020304" pitchFamily="18" charset="0"/>
                        </a:rPr>
                        <a:t>ký</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đều</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có</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thể</a:t>
                      </a:r>
                      <a:r>
                        <a:rPr lang="vi-VN" dirty="0">
                          <a:latin typeface="Times New Roman" panose="02020603050405020304" pitchFamily="18" charset="0"/>
                          <a:cs typeface="Times New Roman" panose="02020603050405020304" pitchFamily="18" charset="0"/>
                        </a:rPr>
                        <a:t> xem </a:t>
                      </a:r>
                      <a:r>
                        <a:rPr lang="vi-VN" dirty="0" err="1">
                          <a:latin typeface="Times New Roman" panose="02020603050405020304" pitchFamily="18" charset="0"/>
                          <a:cs typeface="Times New Roman" panose="02020603050405020304" pitchFamily="18" charset="0"/>
                        </a:rPr>
                        <a:t>được</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các</a:t>
                      </a:r>
                      <a:r>
                        <a:rPr lang="vi-VN" dirty="0">
                          <a:latin typeface="Times New Roman" panose="02020603050405020304" pitchFamily="18" charset="0"/>
                          <a:cs typeface="Times New Roman" panose="02020603050405020304" pitchFamily="18" charset="0"/>
                        </a:rPr>
                        <a:t> danh </a:t>
                      </a:r>
                      <a:r>
                        <a:rPr lang="vi-VN" dirty="0" err="1">
                          <a:latin typeface="Times New Roman" panose="02020603050405020304" pitchFamily="18" charset="0"/>
                          <a:cs typeface="Times New Roman" panose="02020603050405020304" pitchFamily="18" charset="0"/>
                        </a:rPr>
                        <a:t>sách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sản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phẩm</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của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website</a:t>
                      </a:r>
                      <a:endParaRPr lang="vi-V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75641848"/>
                  </a:ext>
                </a:extLst>
              </a:tr>
              <a:tr h="278512">
                <a:tc>
                  <a:txBody>
                    <a:bodyPr/>
                    <a:lstStyle/>
                    <a:p>
                      <a:pPr algn="ctr"/>
                      <a:r>
                        <a:rPr lang="vi-VN" dirty="0" err="1">
                          <a:latin typeface="Times New Roman" panose="02020603050405020304" pitchFamily="18" charset="0"/>
                          <a:cs typeface="Times New Roman" panose="02020603050405020304" pitchFamily="18" charset="0"/>
                        </a:rPr>
                        <a:t>View</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detail</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product</a:t>
                      </a:r>
                      <a:endParaRPr lang="vi-V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err="1">
                          <a:latin typeface="Times New Roman" panose="02020603050405020304" pitchFamily="18" charset="0"/>
                          <a:cs typeface="Times New Roman" panose="02020603050405020304" pitchFamily="18" charset="0"/>
                        </a:rPr>
                        <a:t>Khách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hàng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đã</a:t>
                      </a:r>
                      <a:r>
                        <a:rPr lang="vi-VN" dirty="0">
                          <a:latin typeface="Times New Roman" panose="02020603050405020304" pitchFamily="18" charset="0"/>
                          <a:cs typeface="Times New Roman" panose="02020603050405020304" pitchFamily="18" charset="0"/>
                        </a:rPr>
                        <a:t> đăng </a:t>
                      </a:r>
                      <a:r>
                        <a:rPr lang="vi-VN" dirty="0" err="1">
                          <a:latin typeface="Times New Roman" panose="02020603050405020304" pitchFamily="18" charset="0"/>
                          <a:cs typeface="Times New Roman" panose="02020603050405020304" pitchFamily="18" charset="0"/>
                        </a:rPr>
                        <a:t>ký</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và</a:t>
                      </a:r>
                      <a:r>
                        <a:rPr lang="vi-VN" dirty="0">
                          <a:latin typeface="Times New Roman" panose="02020603050405020304" pitchFamily="18" charset="0"/>
                          <a:cs typeface="Times New Roman" panose="02020603050405020304" pitchFamily="18" charset="0"/>
                        </a:rPr>
                        <a:t> chưa đăng </a:t>
                      </a:r>
                      <a:r>
                        <a:rPr lang="vi-VN" dirty="0" err="1">
                          <a:latin typeface="Times New Roman" panose="02020603050405020304" pitchFamily="18" charset="0"/>
                          <a:cs typeface="Times New Roman" panose="02020603050405020304" pitchFamily="18" charset="0"/>
                        </a:rPr>
                        <a:t>ký</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đều</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có</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thể</a:t>
                      </a:r>
                      <a:r>
                        <a:rPr lang="vi-VN" dirty="0">
                          <a:latin typeface="Times New Roman" panose="02020603050405020304" pitchFamily="18" charset="0"/>
                          <a:cs typeface="Times New Roman" panose="02020603050405020304" pitchFamily="18" charset="0"/>
                        </a:rPr>
                        <a:t> xem </a:t>
                      </a:r>
                      <a:r>
                        <a:rPr lang="vi-VN" dirty="0" err="1">
                          <a:latin typeface="Times New Roman" panose="02020603050405020304" pitchFamily="18" charset="0"/>
                          <a:cs typeface="Times New Roman" panose="02020603050405020304" pitchFamily="18" charset="0"/>
                        </a:rPr>
                        <a:t>được</a:t>
                      </a:r>
                      <a:r>
                        <a:rPr lang="vi-VN" dirty="0">
                          <a:latin typeface="Times New Roman" panose="02020603050405020304" pitchFamily="18" charset="0"/>
                          <a:cs typeface="Times New Roman" panose="02020603050405020304" pitchFamily="18" charset="0"/>
                        </a:rPr>
                        <a:t> chi </a:t>
                      </a:r>
                      <a:r>
                        <a:rPr lang="vi-VN" dirty="0" err="1">
                          <a:latin typeface="Times New Roman" panose="02020603050405020304" pitchFamily="18" charset="0"/>
                          <a:cs typeface="Times New Roman" panose="02020603050405020304" pitchFamily="18" charset="0"/>
                        </a:rPr>
                        <a:t>tiết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sản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phẩm</a:t>
                      </a:r>
                      <a:endParaRPr lang="vi-V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14391288"/>
                  </a:ext>
                </a:extLst>
              </a:tr>
              <a:tr h="278512">
                <a:tc>
                  <a:txBody>
                    <a:bodyPr/>
                    <a:lstStyle/>
                    <a:p>
                      <a:pPr algn="ctr"/>
                      <a:r>
                        <a:rPr lang="vi-VN" dirty="0" err="1">
                          <a:latin typeface="Times New Roman" panose="02020603050405020304" pitchFamily="18" charset="0"/>
                          <a:cs typeface="Times New Roman" panose="02020603050405020304" pitchFamily="18" charset="0"/>
                        </a:rPr>
                        <a:t>Find</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product</a:t>
                      </a:r>
                      <a:endParaRPr lang="vi-V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latin typeface="Times New Roman" panose="02020603050405020304" pitchFamily="18" charset="0"/>
                          <a:cs typeface="Times New Roman" panose="02020603050405020304" pitchFamily="18" charset="0"/>
                        </a:rPr>
                        <a:t>Khách hàng đã đăng ký và chưa đăng ký đều có thể tìm kiếm sản phẩm mà m</a:t>
                      </a:r>
                      <a:r>
                        <a:rPr lang="en-US" dirty="0" err="1">
                          <a:latin typeface="Times New Roman" panose="02020603050405020304" pitchFamily="18" charset="0"/>
                          <a:cs typeface="Times New Roman" panose="02020603050405020304" pitchFamily="18" charset="0"/>
                        </a:rPr>
                        <a:t>ìn</a:t>
                      </a:r>
                      <a:r>
                        <a:rPr lang="vi-VN" dirty="0">
                          <a:latin typeface="Times New Roman" panose="02020603050405020304" pitchFamily="18" charset="0"/>
                          <a:cs typeface="Times New Roman" panose="02020603050405020304" pitchFamily="18" charset="0"/>
                        </a:rPr>
                        <a:t>h mong muốn</a:t>
                      </a:r>
                    </a:p>
                  </a:txBody>
                  <a:tcPr/>
                </a:tc>
                <a:extLst>
                  <a:ext uri="{0D108BD9-81ED-4DB2-BD59-A6C34878D82A}">
                    <a16:rowId xmlns:a16="http://schemas.microsoft.com/office/drawing/2014/main" val="385574304"/>
                  </a:ext>
                </a:extLst>
              </a:tr>
              <a:tr h="278512">
                <a:tc>
                  <a:txBody>
                    <a:bodyPr/>
                    <a:lstStyle/>
                    <a:p>
                      <a:pPr algn="ctr"/>
                      <a:r>
                        <a:rPr lang="vi-VN" dirty="0" err="1">
                          <a:latin typeface="Times New Roman" panose="02020603050405020304" pitchFamily="18" charset="0"/>
                          <a:cs typeface="Times New Roman" panose="02020603050405020304" pitchFamily="18" charset="0"/>
                        </a:rPr>
                        <a:t>Manage</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person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information</a:t>
                      </a:r>
                      <a:endParaRPr lang="vi-VN" dirty="0">
                        <a:latin typeface="Times New Roman" panose="02020603050405020304" pitchFamily="18" charset="0"/>
                        <a:cs typeface="Times New Roman" panose="02020603050405020304" pitchFamily="18" charset="0"/>
                      </a:endParaRPr>
                    </a:p>
                  </a:txBody>
                  <a:tcPr/>
                </a:tc>
                <a:tc>
                  <a:txBody>
                    <a:bodyPr/>
                    <a:lstStyle/>
                    <a:p>
                      <a:r>
                        <a:rPr lang="vi-VN" dirty="0">
                          <a:latin typeface="Times New Roman" panose="02020603050405020304" pitchFamily="18" charset="0"/>
                          <a:cs typeface="Times New Roman" panose="02020603050405020304" pitchFamily="18" charset="0"/>
                        </a:rPr>
                        <a:t>Thông tin </a:t>
                      </a:r>
                      <a:r>
                        <a:rPr lang="vi-VN" dirty="0" err="1">
                          <a:latin typeface="Times New Roman" panose="02020603050405020304" pitchFamily="18" charset="0"/>
                          <a:cs typeface="Times New Roman" panose="02020603050405020304" pitchFamily="18" charset="0"/>
                        </a:rPr>
                        <a:t>cá</a:t>
                      </a:r>
                      <a:r>
                        <a:rPr lang="vi-VN" dirty="0">
                          <a:latin typeface="Times New Roman" panose="02020603050405020304" pitchFamily="18" charset="0"/>
                          <a:cs typeface="Times New Roman" panose="02020603050405020304" pitchFamily="18" charset="0"/>
                        </a:rPr>
                        <a:t> nhân </a:t>
                      </a:r>
                      <a:r>
                        <a:rPr lang="vi-VN" dirty="0" err="1">
                          <a:latin typeface="Times New Roman" panose="02020603050405020304" pitchFamily="18" charset="0"/>
                          <a:cs typeface="Times New Roman" panose="02020603050405020304" pitchFamily="18" charset="0"/>
                        </a:rPr>
                        <a:t>chỉ</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được</a:t>
                      </a:r>
                      <a:r>
                        <a:rPr lang="vi-VN" dirty="0">
                          <a:latin typeface="Times New Roman" panose="02020603050405020304" pitchFamily="18" charset="0"/>
                          <a:cs typeface="Times New Roman" panose="02020603050405020304" pitchFamily="18" charset="0"/>
                        </a:rPr>
                        <a:t> xem </a:t>
                      </a:r>
                      <a:r>
                        <a:rPr lang="vi-VN" dirty="0" err="1">
                          <a:latin typeface="Times New Roman" panose="02020603050405020304" pitchFamily="18" charset="0"/>
                          <a:cs typeface="Times New Roman" panose="02020603050405020304" pitchFamily="18" charset="0"/>
                        </a:rPr>
                        <a:t>bởi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khách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hàng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đã</a:t>
                      </a:r>
                      <a:r>
                        <a:rPr lang="vi-VN" dirty="0">
                          <a:latin typeface="Times New Roman" panose="02020603050405020304" pitchFamily="18" charset="0"/>
                          <a:cs typeface="Times New Roman" panose="02020603050405020304" pitchFamily="18" charset="0"/>
                        </a:rPr>
                        <a:t> đăng </a:t>
                      </a:r>
                      <a:r>
                        <a:rPr lang="vi-VN" dirty="0" err="1">
                          <a:latin typeface="Times New Roman" panose="02020603050405020304" pitchFamily="18" charset="0"/>
                          <a:cs typeface="Times New Roman" panose="02020603050405020304" pitchFamily="18" charset="0"/>
                        </a:rPr>
                        <a:t>ký</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và</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admin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Và</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có</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thể</a:t>
                      </a:r>
                      <a:r>
                        <a:rPr lang="vi-VN" dirty="0">
                          <a:latin typeface="Times New Roman" panose="02020603050405020304" pitchFamily="18" charset="0"/>
                          <a:cs typeface="Times New Roman" panose="02020603050405020304" pitchFamily="18" charset="0"/>
                        </a:rPr>
                        <a:t> thay </a:t>
                      </a:r>
                      <a:r>
                        <a:rPr lang="vi-VN" dirty="0" err="1">
                          <a:latin typeface="Times New Roman" panose="02020603050405020304" pitchFamily="18" charset="0"/>
                          <a:cs typeface="Times New Roman" panose="02020603050405020304" pitchFamily="18" charset="0"/>
                        </a:rPr>
                        <a:t>đổi</a:t>
                      </a:r>
                      <a:r>
                        <a:rPr lang="vi-VN" dirty="0">
                          <a:latin typeface="Times New Roman" panose="02020603050405020304" pitchFamily="18" charset="0"/>
                          <a:cs typeface="Times New Roman" panose="02020603050405020304" pitchFamily="18" charset="0"/>
                        </a:rPr>
                        <a:t> thông tin </a:t>
                      </a:r>
                      <a:r>
                        <a:rPr lang="vi-VN" dirty="0" err="1">
                          <a:latin typeface="Times New Roman" panose="02020603050405020304" pitchFamily="18" charset="0"/>
                          <a:cs typeface="Times New Roman" panose="02020603050405020304" pitchFamily="18" charset="0"/>
                        </a:rPr>
                        <a:t>của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mình</a:t>
                      </a:r>
                      <a:endParaRPr lang="vi-V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5766765"/>
                  </a:ext>
                </a:extLst>
              </a:tr>
              <a:tr h="278512">
                <a:tc>
                  <a:txBody>
                    <a:bodyPr/>
                    <a:lstStyle/>
                    <a:p>
                      <a:pPr algn="ctr"/>
                      <a:r>
                        <a:rPr lang="vi-VN" dirty="0" err="1">
                          <a:latin typeface="Times New Roman" panose="02020603050405020304" pitchFamily="18" charset="0"/>
                          <a:cs typeface="Times New Roman" panose="02020603050405020304" pitchFamily="18" charset="0"/>
                        </a:rPr>
                        <a:t>Order</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management</a:t>
                      </a:r>
                      <a:endParaRPr lang="vi-VN" dirty="0">
                        <a:latin typeface="Times New Roman" panose="02020603050405020304" pitchFamily="18" charset="0"/>
                        <a:cs typeface="Times New Roman" panose="02020603050405020304" pitchFamily="18" charset="0"/>
                      </a:endParaRPr>
                    </a:p>
                  </a:txBody>
                  <a:tcPr/>
                </a:tc>
                <a:tc>
                  <a:txBody>
                    <a:bodyPr/>
                    <a:lstStyle/>
                    <a:p>
                      <a:r>
                        <a:rPr lang="vi-VN">
                          <a:latin typeface="Times New Roman" panose="02020603050405020304" pitchFamily="18" charset="0"/>
                          <a:cs typeface="Times New Roman" panose="02020603050405020304" pitchFamily="18" charset="0"/>
                        </a:rPr>
                        <a:t>Admin </a:t>
                      </a:r>
                      <a:r>
                        <a:rPr lang="vi-VN" dirty="0" err="1">
                          <a:latin typeface="Times New Roman" panose="02020603050405020304" pitchFamily="18" charset="0"/>
                          <a:cs typeface="Times New Roman" panose="02020603050405020304" pitchFamily="18" charset="0"/>
                        </a:rPr>
                        <a:t>quản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lý</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trạng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thái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của</a:t>
                      </a:r>
                      <a:r>
                        <a:rPr lang="vi-VN" dirty="0">
                          <a:latin typeface="Times New Roman" panose="02020603050405020304" pitchFamily="18" charset="0"/>
                          <a:cs typeface="Times New Roman" panose="02020603050405020304" pitchFamily="18" charset="0"/>
                        </a:rPr>
                        <a:t> đơn </a:t>
                      </a:r>
                      <a:r>
                        <a:rPr lang="vi-VN" dirty="0" err="1">
                          <a:latin typeface="Times New Roman" panose="02020603050405020304" pitchFamily="18" charset="0"/>
                          <a:cs typeface="Times New Roman" panose="02020603050405020304" pitchFamily="18" charset="0"/>
                        </a:rPr>
                        <a:t>đặt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hàng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của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khách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hàng</a:t>
                      </a:r>
                      <a:r>
                        <a:rPr lang="vi-VN" dirty="0">
                          <a:latin typeface="Times New Roman" panose="02020603050405020304" pitchFamily="18" charset="0"/>
                          <a:cs typeface="Times New Roman" panose="02020603050405020304" pitchFamily="18" charset="0"/>
                        </a:rPr>
                        <a:t>(</a:t>
                      </a:r>
                      <a:r>
                        <a:rPr lang="vi-VN" dirty="0" err="1">
                          <a:latin typeface="Times New Roman" panose="02020603050405020304" pitchFamily="18" charset="0"/>
                          <a:cs typeface="Times New Roman" panose="02020603050405020304" pitchFamily="18" charset="0"/>
                        </a:rPr>
                        <a:t>Vd</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đã</a:t>
                      </a:r>
                      <a:r>
                        <a:rPr lang="vi-VN" dirty="0">
                          <a:latin typeface="Times New Roman" panose="02020603050405020304" pitchFamily="18" charset="0"/>
                          <a:cs typeface="Times New Roman" panose="02020603050405020304" pitchFamily="18" charset="0"/>
                        </a:rPr>
                        <a:t> giao </a:t>
                      </a:r>
                      <a:r>
                        <a:rPr lang="vi-VN" dirty="0" err="1">
                          <a:latin typeface="Times New Roman" panose="02020603050405020304" pitchFamily="18" charset="0"/>
                          <a:cs typeface="Times New Roman" panose="02020603050405020304" pitchFamily="18" charset="0"/>
                        </a:rPr>
                        <a:t>hoặc</a:t>
                      </a:r>
                      <a:r>
                        <a:rPr lang="vi-VN" dirty="0">
                          <a:latin typeface="Times New Roman" panose="02020603050405020304" pitchFamily="18" charset="0"/>
                          <a:cs typeface="Times New Roman" panose="02020603050405020304" pitchFamily="18" charset="0"/>
                        </a:rPr>
                        <a:t> chưa giao)</a:t>
                      </a:r>
                    </a:p>
                  </a:txBody>
                  <a:tcPr/>
                </a:tc>
                <a:extLst>
                  <a:ext uri="{0D108BD9-81ED-4DB2-BD59-A6C34878D82A}">
                    <a16:rowId xmlns:a16="http://schemas.microsoft.com/office/drawing/2014/main" val="3927856554"/>
                  </a:ext>
                </a:extLst>
              </a:tr>
            </a:tbl>
          </a:graphicData>
        </a:graphic>
      </p:graphicFrame>
    </p:spTree>
    <p:extLst>
      <p:ext uri="{BB962C8B-B14F-4D97-AF65-F5344CB8AC3E}">
        <p14:creationId xmlns:p14="http://schemas.microsoft.com/office/powerpoint/2010/main" val="414203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gn="just">
              <a:lnSpc>
                <a:spcPct val="150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hãng</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phẩm</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sửa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hãng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C79B8F9-BDA7-4649-A8BE-3513F87F65BC}"/>
              </a:ext>
            </a:extLst>
          </p:cNvPr>
          <p:cNvPicPr/>
          <p:nvPr/>
        </p:nvPicPr>
        <p:blipFill>
          <a:blip r:embed="rId2"/>
          <a:stretch>
            <a:fillRect/>
          </a:stretch>
        </p:blipFill>
        <p:spPr>
          <a:xfrm>
            <a:off x="1341119" y="1998662"/>
            <a:ext cx="9113522" cy="4596757"/>
          </a:xfrm>
          <a:prstGeom prst="rect">
            <a:avLst/>
          </a:prstGeom>
        </p:spPr>
      </p:pic>
    </p:spTree>
    <p:extLst>
      <p:ext uri="{BB962C8B-B14F-4D97-AF65-F5344CB8AC3E}">
        <p14:creationId xmlns:p14="http://schemas.microsoft.com/office/powerpoint/2010/main" val="54100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771F-D557-4E7C-9E47-78A82E08FF50}"/>
              </a:ext>
            </a:extLst>
          </p:cNvPr>
          <p:cNvSpPr>
            <a:spLocks noGrp="1"/>
          </p:cNvSpPr>
          <p:nvPr>
            <p:ph type="title"/>
          </p:nvPr>
        </p:nvSpPr>
        <p:spPr/>
        <p:txBody>
          <a:bodyPr>
            <a:normAutofit/>
          </a:bodyPr>
          <a:lstStyle/>
          <a:p>
            <a:pPr lvl="0" algn="just">
              <a:lnSpc>
                <a:spcPct val="150000"/>
              </a:lnSpc>
              <a:spcAft>
                <a:spcPts val="800"/>
              </a:spcAft>
            </a:pPr>
            <a:r>
              <a:rPr lang="en-US" b="1"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lý</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hãng</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b="1" dirty="0" err="1">
                <a:effectLst/>
                <a:latin typeface="Times New Roman" panose="02020603050405020304" pitchFamily="18" charset="0"/>
                <a:ea typeface="Arial" panose="020B0604020202020204" pitchFamily="34" charset="0"/>
                <a:cs typeface="Times New Roman" panose="02020603050405020304" pitchFamily="18" charset="0"/>
              </a:rPr>
              <a:t>phẩm</a:t>
            </a:r>
            <a:endParaRPr lang="vi-VN"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7182615-8DE4-4C23-89C1-D2A33E178E0F}"/>
              </a:ext>
            </a:extLst>
          </p:cNvPr>
          <p:cNvSpPr>
            <a:spLocks noGrp="1"/>
          </p:cNvSpPr>
          <p:nvPr>
            <p:ph sz="half" idx="1"/>
          </p:nvPr>
        </p:nvSpPr>
        <p:spPr>
          <a:xfrm>
            <a:off x="1104899" y="1293341"/>
            <a:ext cx="9980681" cy="5564659"/>
          </a:xfrm>
        </p:spPr>
        <p:txBody>
          <a:bodyPr/>
          <a:lstStyle/>
          <a:p>
            <a:pPr lvl="0" algn="just">
              <a:lnSpc>
                <a:spcPct val="150000"/>
              </a:lnSpc>
              <a:spcAft>
                <a:spcPts val="800"/>
              </a:spcAft>
              <a:buFont typeface="Arial" panose="020B0604020202020204" pitchFamily="34" charset="0"/>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Mô</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Admin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xóa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hãng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034A02D9-D9C2-4344-AB7A-285D191C2C93}"/>
              </a:ext>
            </a:extLst>
          </p:cNvPr>
          <p:cNvPicPr/>
          <p:nvPr/>
        </p:nvPicPr>
        <p:blipFill>
          <a:blip r:embed="rId2"/>
          <a:stretch>
            <a:fillRect/>
          </a:stretch>
        </p:blipFill>
        <p:spPr>
          <a:xfrm>
            <a:off x="1767078" y="1976566"/>
            <a:ext cx="8656321" cy="4805234"/>
          </a:xfrm>
          <a:prstGeom prst="rect">
            <a:avLst/>
          </a:prstGeom>
        </p:spPr>
      </p:pic>
    </p:spTree>
    <p:extLst>
      <p:ext uri="{BB962C8B-B14F-4D97-AF65-F5344CB8AC3E}">
        <p14:creationId xmlns:p14="http://schemas.microsoft.com/office/powerpoint/2010/main" val="136733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Kết luận</a:t>
            </a:r>
            <a:endParaRPr lang="en-US" dirty="0"/>
          </a:p>
        </p:txBody>
      </p:sp>
      <p:sp>
        <p:nvSpPr>
          <p:cNvPr id="4" name="Content Placeholder 3">
            <a:extLst>
              <a:ext uri="{FF2B5EF4-FFF2-40B4-BE49-F238E27FC236}">
                <a16:creationId xmlns:a16="http://schemas.microsoft.com/office/drawing/2014/main" id="{B8C3C024-81D1-4934-97F6-6C4DF7E4598F}"/>
              </a:ext>
            </a:extLst>
          </p:cNvPr>
          <p:cNvSpPr>
            <a:spLocks noGrp="1"/>
          </p:cNvSpPr>
          <p:nvPr>
            <p:ph sz="half" idx="1"/>
          </p:nvPr>
        </p:nvSpPr>
        <p:spPr>
          <a:xfrm>
            <a:off x="1104900" y="1600200"/>
            <a:ext cx="7459980" cy="4571999"/>
          </a:xfrm>
        </p:spPr>
        <p:txBody>
          <a:bodyPr/>
          <a:lstStyle/>
          <a:p>
            <a:r>
              <a:rPr lang="vi-VN"/>
              <a:t>Kết quả đạt được </a:t>
            </a:r>
          </a:p>
          <a:p>
            <a:pPr marL="457200" lvl="1" indent="0">
              <a:buNone/>
            </a:pPr>
            <a:r>
              <a:rPr lang="vi-VN"/>
              <a:t>Xây dựng được các chức năng cơ bản của 1 website giới thiệu và bán điện thoại và những sản phẩm công nghệ khác , ...</a:t>
            </a:r>
          </a:p>
          <a:p>
            <a:pPr marL="457200" lvl="1" indent="0">
              <a:buNone/>
            </a:pPr>
            <a:r>
              <a:rPr lang="vi-VN"/>
              <a:t>Xây dựng được chức năng quản lý thông tin cho quản trị viên :quản lý người dùng, quản lý sản phẩm, quản lý báo cáo, … </a:t>
            </a:r>
          </a:p>
          <a:p>
            <a:pPr marL="457200" lvl="1" indent="0">
              <a:buNone/>
            </a:pPr>
            <a:r>
              <a:rPr lang="vi-VN"/>
              <a:t>Xây dựng được chức năng cần thiết cho người dùng : tạo tài khoản, quản lý thông tin cá nhân, giỏ hàng, đặt hàng, … </a:t>
            </a:r>
          </a:p>
          <a:p>
            <a:pPr marL="457200" lvl="1" indent="0">
              <a:buNone/>
            </a:pPr>
            <a:r>
              <a:rPr lang="vi-VN"/>
              <a:t>Chức năng tìm kiếm sản phẩm : có thể tìm kiếm bằng tiếng việt có dấu . </a:t>
            </a:r>
          </a:p>
          <a:p>
            <a:pPr marL="457200" lvl="1" indent="0">
              <a:buNone/>
            </a:pPr>
            <a:endParaRPr lang="vi-VN"/>
          </a:p>
        </p:txBody>
      </p:sp>
    </p:spTree>
    <p:extLst>
      <p:ext uri="{BB962C8B-B14F-4D97-AF65-F5344CB8AC3E}">
        <p14:creationId xmlns:p14="http://schemas.microsoft.com/office/powerpoint/2010/main" val="284522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Kết luận</a:t>
            </a:r>
            <a:endParaRPr lang="en-US" dirty="0"/>
          </a:p>
        </p:txBody>
      </p:sp>
      <p:sp>
        <p:nvSpPr>
          <p:cNvPr id="4" name="Content Placeholder 3">
            <a:extLst>
              <a:ext uri="{FF2B5EF4-FFF2-40B4-BE49-F238E27FC236}">
                <a16:creationId xmlns:a16="http://schemas.microsoft.com/office/drawing/2014/main" id="{B8C3C024-81D1-4934-97F6-6C4DF7E4598F}"/>
              </a:ext>
            </a:extLst>
          </p:cNvPr>
          <p:cNvSpPr>
            <a:spLocks noGrp="1"/>
          </p:cNvSpPr>
          <p:nvPr>
            <p:ph sz="half" idx="1"/>
          </p:nvPr>
        </p:nvSpPr>
        <p:spPr>
          <a:xfrm>
            <a:off x="1104900" y="1600200"/>
            <a:ext cx="7459980" cy="4571999"/>
          </a:xfrm>
        </p:spPr>
        <p:txBody>
          <a:bodyPr>
            <a:normAutofit/>
          </a:bodyPr>
          <a:lstStyle/>
          <a:p>
            <a:pPr marL="0" indent="0">
              <a:buNone/>
            </a:pPr>
            <a:r>
              <a:rPr lang="vi-VN" sz="1800" b="1"/>
              <a:t>1.1. Ưu điểm </a:t>
            </a:r>
          </a:p>
          <a:p>
            <a:pPr lvl="1">
              <a:buFont typeface="Wingdings" panose="05000000000000000000" pitchFamily="2" charset="2"/>
              <a:buChar char="ü"/>
            </a:pPr>
            <a:r>
              <a:rPr lang="vi-VN" sz="1800"/>
              <a:t>Hoàn thành đúng tiến độ được giao  </a:t>
            </a:r>
          </a:p>
          <a:p>
            <a:pPr lvl="1">
              <a:buFont typeface="Wingdings" panose="05000000000000000000" pitchFamily="2" charset="2"/>
              <a:buChar char="ü"/>
            </a:pPr>
            <a:r>
              <a:rPr lang="vi-VN" sz="1800"/>
              <a:t>Cố gắng bám sát các tiêu chí đề ra </a:t>
            </a:r>
          </a:p>
          <a:p>
            <a:pPr lvl="1">
              <a:buFont typeface="Wingdings" panose="05000000000000000000" pitchFamily="2" charset="2"/>
              <a:buChar char="ü"/>
            </a:pPr>
            <a:r>
              <a:rPr lang="vi-VN" sz="1800"/>
              <a:t>Giao diện website thân thân với người dùng</a:t>
            </a:r>
          </a:p>
          <a:p>
            <a:pPr marL="0" indent="0">
              <a:buNone/>
            </a:pPr>
            <a:r>
              <a:rPr lang="vi-VN" sz="1800" b="1"/>
              <a:t>1.2.Nhược điểm </a:t>
            </a:r>
          </a:p>
          <a:p>
            <a:pPr lvl="1">
              <a:buFont typeface="Courier New" panose="02070309020205020404" pitchFamily="49" charset="0"/>
              <a:buChar char="o"/>
            </a:pPr>
            <a:r>
              <a:rPr lang="vi-VN" sz="1800"/>
              <a:t>Website chỉ mới giải quyết được những vấn đề cơ bản .</a:t>
            </a:r>
          </a:p>
          <a:p>
            <a:pPr lvl="1">
              <a:buFont typeface="Courier New" panose="02070309020205020404" pitchFamily="49" charset="0"/>
              <a:buChar char="o"/>
            </a:pPr>
            <a:r>
              <a:rPr lang="vi-VN" sz="1800"/>
              <a:t>Chưa giải quyết được nhiều vấn đề khó : như quản lý đơn hàng của người dùng, xác thực người dùng, trả lời comment của người dùng,...</a:t>
            </a:r>
          </a:p>
        </p:txBody>
      </p:sp>
    </p:spTree>
    <p:extLst>
      <p:ext uri="{BB962C8B-B14F-4D97-AF65-F5344CB8AC3E}">
        <p14:creationId xmlns:p14="http://schemas.microsoft.com/office/powerpoint/2010/main" val="114932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Kết luận</a:t>
            </a:r>
            <a:endParaRPr lang="en-US" dirty="0"/>
          </a:p>
        </p:txBody>
      </p:sp>
      <p:sp>
        <p:nvSpPr>
          <p:cNvPr id="4" name="Content Placeholder 3">
            <a:extLst>
              <a:ext uri="{FF2B5EF4-FFF2-40B4-BE49-F238E27FC236}">
                <a16:creationId xmlns:a16="http://schemas.microsoft.com/office/drawing/2014/main" id="{B8C3C024-81D1-4934-97F6-6C4DF7E4598F}"/>
              </a:ext>
            </a:extLst>
          </p:cNvPr>
          <p:cNvSpPr>
            <a:spLocks noGrp="1"/>
          </p:cNvSpPr>
          <p:nvPr>
            <p:ph sz="half" idx="1"/>
          </p:nvPr>
        </p:nvSpPr>
        <p:spPr>
          <a:xfrm>
            <a:off x="1104900" y="1501140"/>
            <a:ext cx="7459980" cy="4571999"/>
          </a:xfrm>
        </p:spPr>
        <p:txBody>
          <a:bodyPr>
            <a:normAutofit/>
          </a:bodyPr>
          <a:lstStyle/>
          <a:p>
            <a:pPr marL="0" indent="0">
              <a:buNone/>
            </a:pPr>
            <a:r>
              <a:rPr lang="vi-VN" sz="1800" b="1"/>
              <a:t>1.3. Thu hoạch chung  </a:t>
            </a:r>
          </a:p>
          <a:p>
            <a:pPr marL="0" indent="0">
              <a:buNone/>
            </a:pPr>
            <a:endParaRPr lang="vi-VN" sz="1800" b="1"/>
          </a:p>
          <a:p>
            <a:pPr marL="457200" lvl="1" indent="0">
              <a:buNone/>
            </a:pPr>
            <a:r>
              <a:rPr lang="vi-VN" sz="1800"/>
              <a:t>Hiểu thêm được về việc xây dựng website giới thiệu và bán sản phẩm . </a:t>
            </a:r>
          </a:p>
          <a:p>
            <a:pPr marL="457200" lvl="1" indent="0">
              <a:buNone/>
            </a:pPr>
            <a:r>
              <a:rPr lang="vi-VN" sz="1800"/>
              <a:t>Qua đợt làm đồ án lần này em đã phần nào hiểu được những khái niệm và những công việc cơ bản nhất để xây dựng website nói chung và website thương mại điện tử nói riêng. Đồng thời đã tìm hiểu thêm được các công cụ thiết kế trang web, tìm hiểu về ngôn ngữ PHP, MYSQL ,Laravel và một số phần mềm hỗ trợ khác. Được làm quen với công việc thực tế ở công ty để sau này ra trường làm việc khỏi bỡ ngỡ .</a:t>
            </a:r>
          </a:p>
        </p:txBody>
      </p:sp>
    </p:spTree>
    <p:extLst>
      <p:ext uri="{BB962C8B-B14F-4D97-AF65-F5344CB8AC3E}">
        <p14:creationId xmlns:p14="http://schemas.microsoft.com/office/powerpoint/2010/main" val="1806404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Kết luận</a:t>
            </a:r>
            <a:endParaRPr lang="en-US" dirty="0"/>
          </a:p>
        </p:txBody>
      </p:sp>
      <p:sp>
        <p:nvSpPr>
          <p:cNvPr id="4" name="Content Placeholder 3">
            <a:extLst>
              <a:ext uri="{FF2B5EF4-FFF2-40B4-BE49-F238E27FC236}">
                <a16:creationId xmlns:a16="http://schemas.microsoft.com/office/drawing/2014/main" id="{B8C3C024-81D1-4934-97F6-6C4DF7E4598F}"/>
              </a:ext>
            </a:extLst>
          </p:cNvPr>
          <p:cNvSpPr>
            <a:spLocks noGrp="1"/>
          </p:cNvSpPr>
          <p:nvPr>
            <p:ph sz="half" idx="1"/>
          </p:nvPr>
        </p:nvSpPr>
        <p:spPr>
          <a:xfrm>
            <a:off x="1104900" y="1501140"/>
            <a:ext cx="7459980" cy="4571999"/>
          </a:xfrm>
        </p:spPr>
        <p:txBody>
          <a:bodyPr>
            <a:normAutofit/>
          </a:bodyPr>
          <a:lstStyle/>
          <a:p>
            <a:pPr marL="0" indent="0">
              <a:buNone/>
            </a:pPr>
            <a:r>
              <a:rPr lang="vi-VN" sz="1800" b="1">
                <a:latin typeface="Times New Roman" panose="02020603050405020304" pitchFamily="18" charset="0"/>
                <a:cs typeface="Times New Roman" panose="02020603050405020304" pitchFamily="18" charset="0"/>
              </a:rPr>
              <a:t>1.4. Hướng phát triển tương lai </a:t>
            </a:r>
          </a:p>
          <a:p>
            <a:pPr marL="0" indent="0">
              <a:buNone/>
            </a:pPr>
            <a:endParaRPr lang="vi-VN" sz="1800" b="1">
              <a:latin typeface="Times New Roman" panose="02020603050405020304" pitchFamily="18" charset="0"/>
              <a:cs typeface="Times New Roman" panose="02020603050405020304" pitchFamily="18" charset="0"/>
            </a:endParaRPr>
          </a:p>
          <a:p>
            <a:pPr marL="457200" lvl="1" indent="0">
              <a:buNone/>
            </a:pPr>
            <a:r>
              <a:rPr lang="vi-VN" sz="1800">
                <a:latin typeface="Times New Roman" panose="02020603050405020304" pitchFamily="18" charset="0"/>
                <a:cs typeface="Times New Roman" panose="02020603050405020304" pitchFamily="18" charset="0"/>
              </a:rPr>
              <a:t>Xây dựng hệ thống giới thiệu và bán hàng trực tuyến thanh toán trực tuyến .</a:t>
            </a:r>
          </a:p>
          <a:p>
            <a:pPr marL="457200" lvl="1" indent="0">
              <a:buNone/>
            </a:pPr>
            <a:r>
              <a:rPr lang="vi-VN" sz="1800">
                <a:latin typeface="Times New Roman" panose="02020603050405020304" pitchFamily="18" charset="0"/>
                <a:cs typeface="Times New Roman" panose="02020603050405020304" pitchFamily="18" charset="0"/>
              </a:rPr>
              <a:t>Từng bước hoàn thiện Website cho rõ ràng từng phần thân thiện, dễ dàng cho khách hàng vào xem và đặt mua . o</a:t>
            </a:r>
          </a:p>
          <a:p>
            <a:pPr marL="457200" lvl="1" indent="0">
              <a:buNone/>
            </a:pPr>
            <a:r>
              <a:rPr lang="vi-VN" sz="1800">
                <a:latin typeface="Times New Roman" panose="02020603050405020304" pitchFamily="18" charset="0"/>
                <a:cs typeface="Times New Roman" panose="02020603050405020304" pitchFamily="18" charset="0"/>
              </a:rPr>
              <a:t>Hoàn thiện hệ thống quản trị, dễ dàng cho người quản trị hơn</a:t>
            </a:r>
          </a:p>
        </p:txBody>
      </p:sp>
    </p:spTree>
    <p:extLst>
      <p:ext uri="{BB962C8B-B14F-4D97-AF65-F5344CB8AC3E}">
        <p14:creationId xmlns:p14="http://schemas.microsoft.com/office/powerpoint/2010/main" val="208733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Kết luận</a:t>
            </a:r>
            <a:endParaRPr lang="en-US" dirty="0"/>
          </a:p>
        </p:txBody>
      </p:sp>
      <p:sp>
        <p:nvSpPr>
          <p:cNvPr id="4" name="Content Placeholder 3">
            <a:extLst>
              <a:ext uri="{FF2B5EF4-FFF2-40B4-BE49-F238E27FC236}">
                <a16:creationId xmlns:a16="http://schemas.microsoft.com/office/drawing/2014/main" id="{B8C3C024-81D1-4934-97F6-6C4DF7E4598F}"/>
              </a:ext>
            </a:extLst>
          </p:cNvPr>
          <p:cNvSpPr>
            <a:spLocks noGrp="1"/>
          </p:cNvSpPr>
          <p:nvPr>
            <p:ph sz="half" idx="1"/>
          </p:nvPr>
        </p:nvSpPr>
        <p:spPr>
          <a:xfrm>
            <a:off x="1104900" y="1501140"/>
            <a:ext cx="7459980" cy="4571999"/>
          </a:xfrm>
        </p:spPr>
        <p:txBody>
          <a:bodyPr>
            <a:normAutofit/>
          </a:bodyPr>
          <a:lstStyle/>
          <a:p>
            <a:pPr marL="0" indent="0">
              <a:buNone/>
            </a:pPr>
            <a:r>
              <a:rPr lang="vi-VN" sz="1800" b="1">
                <a:latin typeface="Times New Roman" panose="02020603050405020304" pitchFamily="18" charset="0"/>
                <a:cs typeface="Times New Roman" panose="02020603050405020304" pitchFamily="18" charset="0"/>
              </a:rPr>
              <a:t>1.5. Tài Liệu Tham Khảo</a:t>
            </a:r>
          </a:p>
          <a:p>
            <a:pPr marL="342900" lvl="0" indent="-342900">
              <a:lnSpc>
                <a:spcPct val="107000"/>
              </a:lnSpc>
              <a:buFont typeface="Arial" panose="020B0604020202020204" pitchFamily="34" charset="0"/>
              <a:buChar char="-"/>
            </a:pPr>
            <a:r>
              <a:rPr lang="vi-VN" sz="1800" u="sng">
                <a:effectLst/>
                <a:latin typeface="Arial" panose="020B0604020202020204" pitchFamily="34" charset="0"/>
                <a:ea typeface="Arial" panose="020B060402020202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https://laravel.com/</a:t>
            </a:r>
            <a:endParaRPr lang="vi-VN" sz="1800" u="sng">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buFont typeface="Arial" panose="020B0604020202020204" pitchFamily="34" charset="0"/>
              <a:buChar char="-"/>
            </a:pPr>
            <a:r>
              <a:rPr lang="vi-VN" sz="1800" u="sng">
                <a:effectLst/>
                <a:latin typeface="Arial" panose="020B0604020202020204" pitchFamily="34" charset="0"/>
                <a:ea typeface="Arial" panose="020B0604020202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https://adminlte.io/</a:t>
            </a:r>
            <a:endParaRPr lang="vi-VN" sz="1800" u="sng">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buFont typeface="Arial" panose="020B0604020202020204" pitchFamily="34" charset="0"/>
              <a:buChar char="-"/>
            </a:pPr>
            <a:r>
              <a:rPr lang="vi-VN" sz="1800" u="sng">
                <a:effectLst/>
                <a:latin typeface="Arial" panose="020B0604020202020204" pitchFamily="34" charset="0"/>
                <a:ea typeface="Arial" panose="020B06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https://www.youtube.com/watch?v=ise_SPslDH4</a:t>
            </a:r>
            <a:endParaRPr lang="vi-VN" sz="1800" u="sng">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buFont typeface="Arial" panose="020B0604020202020204" pitchFamily="34" charset="0"/>
              <a:buChar char="-"/>
            </a:pPr>
            <a:r>
              <a:rPr lang="vi-VN" sz="1800" u="sng">
                <a:effectLst/>
                <a:latin typeface="Arial" panose="020B0604020202020204" pitchFamily="34" charset="0"/>
                <a:ea typeface="Arial" panose="020B06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https://www.thegioididong.com/</a:t>
            </a:r>
            <a:endParaRPr lang="vi-VN" sz="1800" u="sng">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pPr>
            <a:r>
              <a:rPr lang="vi-VN" sz="1800" u="sng">
                <a:effectLst/>
                <a:latin typeface="Arial" panose="020B0604020202020204" pitchFamily="34" charset="0"/>
                <a:ea typeface="Arial" panose="020B0604020202020204" pitchFamily="34" charset="0"/>
                <a:cs typeface="Times New Roman" panose="02020603050405020304" pitchFamily="18" charset="0"/>
              </a:rPr>
              <a:t>https://www.youtube.com/watch?v=T4ehP45xi3M</a:t>
            </a:r>
          </a:p>
        </p:txBody>
      </p:sp>
    </p:spTree>
    <p:extLst>
      <p:ext uri="{BB962C8B-B14F-4D97-AF65-F5344CB8AC3E}">
        <p14:creationId xmlns:p14="http://schemas.microsoft.com/office/powerpoint/2010/main" val="378423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699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1C987BA5-08D7-46E3-B40F-F526EEADC5D9}"/>
              </a:ext>
            </a:extLst>
          </p:cNvPr>
          <p:cNvGraphicFramePr>
            <a:graphicFrameLocks noGrp="1"/>
          </p:cNvGraphicFramePr>
          <p:nvPr>
            <p:extLst>
              <p:ext uri="{D42A27DB-BD31-4B8C-83A1-F6EECF244321}">
                <p14:modId xmlns:p14="http://schemas.microsoft.com/office/powerpoint/2010/main" val="1858747031"/>
              </p:ext>
            </p:extLst>
          </p:nvPr>
        </p:nvGraphicFramePr>
        <p:xfrm>
          <a:off x="1101124" y="143018"/>
          <a:ext cx="9995244" cy="6692697"/>
        </p:xfrm>
        <a:graphic>
          <a:graphicData uri="http://schemas.openxmlformats.org/drawingml/2006/table">
            <a:tbl>
              <a:tblPr firstRow="1" bandRow="1">
                <a:tableStyleId>{5C22544A-7EE6-4342-B048-85BDC9FD1C3A}</a:tableStyleId>
              </a:tblPr>
              <a:tblGrid>
                <a:gridCol w="4997622">
                  <a:extLst>
                    <a:ext uri="{9D8B030D-6E8A-4147-A177-3AD203B41FA5}">
                      <a16:colId xmlns:a16="http://schemas.microsoft.com/office/drawing/2014/main" val="2006658922"/>
                    </a:ext>
                  </a:extLst>
                </a:gridCol>
                <a:gridCol w="4997622">
                  <a:extLst>
                    <a:ext uri="{9D8B030D-6E8A-4147-A177-3AD203B41FA5}">
                      <a16:colId xmlns:a16="http://schemas.microsoft.com/office/drawing/2014/main" val="4090538796"/>
                    </a:ext>
                  </a:extLst>
                </a:gridCol>
              </a:tblGrid>
              <a:tr h="825471">
                <a:tc>
                  <a:txBody>
                    <a:bodyPr/>
                    <a:lstStyle/>
                    <a:p>
                      <a:endParaRPr lang="vi-VN" dirty="0"/>
                    </a:p>
                  </a:txBody>
                  <a:tcPr/>
                </a:tc>
                <a:tc>
                  <a:txBody>
                    <a:bodyPr/>
                    <a:lstStyle/>
                    <a:p>
                      <a:endParaRPr lang="vi-VN"/>
                    </a:p>
                  </a:txBody>
                  <a:tcPr/>
                </a:tc>
                <a:extLst>
                  <a:ext uri="{0D108BD9-81ED-4DB2-BD59-A6C34878D82A}">
                    <a16:rowId xmlns:a16="http://schemas.microsoft.com/office/drawing/2014/main" val="2383936839"/>
                  </a:ext>
                </a:extLst>
              </a:tr>
              <a:tr h="825471">
                <a:tc>
                  <a:txBody>
                    <a:bodyPr/>
                    <a:lstStyle/>
                    <a:p>
                      <a:pPr algn="ctr"/>
                      <a:r>
                        <a:rPr lang="vi-VN" dirty="0" err="1"/>
                        <a:t>Manage</a:t>
                      </a:r>
                      <a:r>
                        <a:rPr lang="vi-VN" dirty="0"/>
                        <a:t> </a:t>
                      </a:r>
                      <a:r>
                        <a:rPr lang="vi-VN" dirty="0" err="1"/>
                        <a:t>products</a:t>
                      </a:r>
                      <a:endParaRPr lang="vi-VN" dirty="0"/>
                    </a:p>
                  </a:txBody>
                  <a:tcPr/>
                </a:tc>
                <a:tc>
                  <a:txBody>
                    <a:bodyPr/>
                    <a:lstStyle/>
                    <a:p>
                      <a:r>
                        <a:rPr lang="vi-VN" dirty="0" err="1"/>
                        <a:t>Admin</a:t>
                      </a:r>
                      <a:r>
                        <a:rPr lang="vi-VN" dirty="0"/>
                        <a:t> </a:t>
                      </a:r>
                      <a:r>
                        <a:rPr lang="vi-VN" dirty="0" err="1"/>
                        <a:t>có</a:t>
                      </a:r>
                      <a:r>
                        <a:rPr lang="vi-VN" dirty="0"/>
                        <a:t> </a:t>
                      </a:r>
                      <a:r>
                        <a:rPr lang="vi-VN" dirty="0" err="1"/>
                        <a:t>thể</a:t>
                      </a:r>
                      <a:r>
                        <a:rPr lang="vi-VN" dirty="0"/>
                        <a:t> xem </a:t>
                      </a:r>
                      <a:r>
                        <a:rPr lang="vi-VN" dirty="0" err="1"/>
                        <a:t>và</a:t>
                      </a:r>
                      <a:r>
                        <a:rPr lang="vi-VN" dirty="0"/>
                        <a:t> </a:t>
                      </a:r>
                      <a:r>
                        <a:rPr lang="vi-VN" dirty="0" err="1"/>
                        <a:t>quản</a:t>
                      </a:r>
                      <a:r>
                        <a:rPr lang="vi-VN" dirty="0"/>
                        <a:t> </a:t>
                      </a:r>
                      <a:r>
                        <a:rPr lang="vi-VN" dirty="0" err="1"/>
                        <a:t>lý</a:t>
                      </a:r>
                      <a:r>
                        <a:rPr lang="vi-VN" dirty="0"/>
                        <a:t> </a:t>
                      </a:r>
                      <a:r>
                        <a:rPr lang="vi-VN" dirty="0" err="1"/>
                        <a:t>sản</a:t>
                      </a:r>
                      <a:r>
                        <a:rPr lang="vi-VN" dirty="0"/>
                        <a:t> </a:t>
                      </a:r>
                      <a:r>
                        <a:rPr lang="vi-VN" dirty="0" err="1"/>
                        <a:t>phẩm</a:t>
                      </a:r>
                      <a:r>
                        <a:rPr lang="vi-VN" dirty="0"/>
                        <a:t> </a:t>
                      </a:r>
                      <a:r>
                        <a:rPr lang="vi-VN" dirty="0" err="1"/>
                        <a:t>gồm</a:t>
                      </a:r>
                      <a:r>
                        <a:rPr lang="vi-VN" dirty="0"/>
                        <a:t> thêm, </a:t>
                      </a:r>
                      <a:r>
                        <a:rPr lang="vi-VN" dirty="0" err="1"/>
                        <a:t>xóa</a:t>
                      </a:r>
                      <a:r>
                        <a:rPr lang="vi-VN" dirty="0"/>
                        <a:t>, </a:t>
                      </a:r>
                      <a:r>
                        <a:rPr lang="vi-VN" dirty="0" err="1"/>
                        <a:t>sửa</a:t>
                      </a:r>
                      <a:r>
                        <a:rPr lang="vi-VN" dirty="0"/>
                        <a:t> </a:t>
                      </a:r>
                      <a:r>
                        <a:rPr lang="vi-VN" dirty="0" err="1"/>
                        <a:t>sản</a:t>
                      </a:r>
                      <a:r>
                        <a:rPr lang="vi-VN" dirty="0"/>
                        <a:t> </a:t>
                      </a:r>
                      <a:r>
                        <a:rPr lang="vi-VN" dirty="0" err="1"/>
                        <a:t>phẩm</a:t>
                      </a:r>
                      <a:endParaRPr lang="vi-VN" dirty="0"/>
                    </a:p>
                  </a:txBody>
                  <a:tcPr/>
                </a:tc>
                <a:extLst>
                  <a:ext uri="{0D108BD9-81ED-4DB2-BD59-A6C34878D82A}">
                    <a16:rowId xmlns:a16="http://schemas.microsoft.com/office/drawing/2014/main" val="3104184894"/>
                  </a:ext>
                </a:extLst>
              </a:tr>
              <a:tr h="825471">
                <a:tc>
                  <a:txBody>
                    <a:bodyPr/>
                    <a:lstStyle/>
                    <a:p>
                      <a:pPr algn="ctr"/>
                      <a:r>
                        <a:rPr lang="vi-VN" dirty="0" err="1"/>
                        <a:t>Account</a:t>
                      </a:r>
                      <a:r>
                        <a:rPr lang="vi-VN" dirty="0"/>
                        <a:t> </a:t>
                      </a:r>
                      <a:r>
                        <a:rPr lang="vi-VN" dirty="0" err="1"/>
                        <a:t>management</a:t>
                      </a:r>
                      <a:endParaRPr lang="vi-VN" dirty="0"/>
                    </a:p>
                  </a:txBody>
                  <a:tcPr/>
                </a:tc>
                <a:tc>
                  <a:txBody>
                    <a:bodyPr/>
                    <a:lstStyle/>
                    <a:p>
                      <a:r>
                        <a:rPr lang="vi-VN" dirty="0" err="1"/>
                        <a:t>Admin</a:t>
                      </a:r>
                      <a:r>
                        <a:rPr lang="vi-VN" dirty="0"/>
                        <a:t> </a:t>
                      </a:r>
                      <a:r>
                        <a:rPr lang="vi-VN" dirty="0" err="1"/>
                        <a:t>có</a:t>
                      </a:r>
                      <a:r>
                        <a:rPr lang="vi-VN" dirty="0"/>
                        <a:t> </a:t>
                      </a:r>
                      <a:r>
                        <a:rPr lang="vi-VN" dirty="0" err="1"/>
                        <a:t>thể</a:t>
                      </a:r>
                      <a:r>
                        <a:rPr lang="vi-VN" dirty="0"/>
                        <a:t> xem </a:t>
                      </a:r>
                      <a:r>
                        <a:rPr lang="vi-VN" dirty="0" err="1"/>
                        <a:t>và</a:t>
                      </a:r>
                      <a:r>
                        <a:rPr lang="vi-VN" dirty="0"/>
                        <a:t> </a:t>
                      </a:r>
                      <a:r>
                        <a:rPr lang="vi-VN" dirty="0" err="1"/>
                        <a:t>quản</a:t>
                      </a:r>
                      <a:r>
                        <a:rPr lang="vi-VN" dirty="0"/>
                        <a:t> </a:t>
                      </a:r>
                      <a:r>
                        <a:rPr lang="vi-VN" dirty="0" err="1"/>
                        <a:t>lý</a:t>
                      </a:r>
                      <a:r>
                        <a:rPr lang="vi-VN" dirty="0"/>
                        <a:t> </a:t>
                      </a:r>
                      <a:r>
                        <a:rPr lang="vi-VN" dirty="0" err="1"/>
                        <a:t>các</a:t>
                      </a:r>
                      <a:r>
                        <a:rPr lang="vi-VN" dirty="0"/>
                        <a:t> </a:t>
                      </a:r>
                      <a:r>
                        <a:rPr lang="vi-VN" dirty="0" err="1"/>
                        <a:t>tài</a:t>
                      </a:r>
                      <a:r>
                        <a:rPr lang="vi-VN" dirty="0"/>
                        <a:t> </a:t>
                      </a:r>
                      <a:r>
                        <a:rPr lang="vi-VN" dirty="0" err="1"/>
                        <a:t>khoản</a:t>
                      </a:r>
                      <a:r>
                        <a:rPr lang="vi-VN" dirty="0"/>
                        <a:t> </a:t>
                      </a:r>
                      <a:r>
                        <a:rPr lang="vi-VN" dirty="0" err="1"/>
                        <a:t>của</a:t>
                      </a:r>
                      <a:r>
                        <a:rPr lang="vi-VN" dirty="0"/>
                        <a:t> </a:t>
                      </a:r>
                      <a:r>
                        <a:rPr lang="vi-VN" dirty="0" err="1"/>
                        <a:t>khách</a:t>
                      </a:r>
                      <a:r>
                        <a:rPr lang="vi-VN" dirty="0"/>
                        <a:t> </a:t>
                      </a:r>
                      <a:r>
                        <a:rPr lang="vi-VN" dirty="0" err="1"/>
                        <a:t>hàng</a:t>
                      </a:r>
                      <a:r>
                        <a:rPr lang="vi-VN" dirty="0"/>
                        <a:t> </a:t>
                      </a:r>
                      <a:r>
                        <a:rPr lang="vi-VN" dirty="0" err="1"/>
                        <a:t>gồm</a:t>
                      </a:r>
                      <a:r>
                        <a:rPr lang="vi-VN" dirty="0"/>
                        <a:t> thêm, </a:t>
                      </a:r>
                      <a:r>
                        <a:rPr lang="vi-VN" dirty="0" err="1"/>
                        <a:t>xóa</a:t>
                      </a:r>
                      <a:r>
                        <a:rPr lang="vi-VN" dirty="0"/>
                        <a:t>, </a:t>
                      </a:r>
                      <a:r>
                        <a:rPr lang="vi-VN" dirty="0" err="1"/>
                        <a:t>sửa</a:t>
                      </a:r>
                      <a:r>
                        <a:rPr lang="vi-VN" dirty="0"/>
                        <a:t> </a:t>
                      </a:r>
                      <a:r>
                        <a:rPr lang="vi-VN" dirty="0" err="1"/>
                        <a:t>khách</a:t>
                      </a:r>
                      <a:r>
                        <a:rPr lang="vi-VN" dirty="0"/>
                        <a:t> </a:t>
                      </a:r>
                      <a:r>
                        <a:rPr lang="vi-VN" dirty="0" err="1"/>
                        <a:t>hàng</a:t>
                      </a:r>
                      <a:endParaRPr lang="vi-VN" dirty="0"/>
                    </a:p>
                  </a:txBody>
                  <a:tcPr/>
                </a:tc>
                <a:extLst>
                  <a:ext uri="{0D108BD9-81ED-4DB2-BD59-A6C34878D82A}">
                    <a16:rowId xmlns:a16="http://schemas.microsoft.com/office/drawing/2014/main" val="495877599"/>
                  </a:ext>
                </a:extLst>
              </a:tr>
              <a:tr h="825471">
                <a:tc>
                  <a:txBody>
                    <a:bodyPr/>
                    <a:lstStyle/>
                    <a:p>
                      <a:pPr algn="ctr"/>
                      <a:r>
                        <a:rPr lang="vi-VN" dirty="0" err="1"/>
                        <a:t>Manage</a:t>
                      </a:r>
                      <a:r>
                        <a:rPr lang="vi-VN" dirty="0"/>
                        <a:t> </a:t>
                      </a:r>
                      <a:r>
                        <a:rPr lang="vi-VN" dirty="0" err="1"/>
                        <a:t>comment</a:t>
                      </a:r>
                      <a:endParaRPr lang="vi-VN" dirty="0"/>
                    </a:p>
                  </a:txBody>
                  <a:tcPr/>
                </a:tc>
                <a:tc>
                  <a:txBody>
                    <a:bodyPr/>
                    <a:lstStyle/>
                    <a:p>
                      <a:r>
                        <a:rPr lang="vi-VN" dirty="0" err="1"/>
                        <a:t>Admin</a:t>
                      </a:r>
                      <a:r>
                        <a:rPr lang="vi-VN" dirty="0"/>
                        <a:t> </a:t>
                      </a:r>
                      <a:r>
                        <a:rPr lang="vi-VN" dirty="0" err="1"/>
                        <a:t>có</a:t>
                      </a:r>
                      <a:r>
                        <a:rPr lang="vi-VN" dirty="0"/>
                        <a:t> </a:t>
                      </a:r>
                      <a:r>
                        <a:rPr lang="vi-VN" dirty="0" err="1"/>
                        <a:t>thể</a:t>
                      </a:r>
                      <a:r>
                        <a:rPr lang="vi-VN" dirty="0"/>
                        <a:t> xem </a:t>
                      </a:r>
                      <a:r>
                        <a:rPr lang="vi-VN" dirty="0" err="1"/>
                        <a:t>và</a:t>
                      </a:r>
                      <a:r>
                        <a:rPr lang="vi-VN" dirty="0"/>
                        <a:t> </a:t>
                      </a:r>
                      <a:r>
                        <a:rPr lang="vi-VN" dirty="0" err="1"/>
                        <a:t>quản</a:t>
                      </a:r>
                      <a:r>
                        <a:rPr lang="vi-VN" dirty="0"/>
                        <a:t> </a:t>
                      </a:r>
                      <a:r>
                        <a:rPr lang="vi-VN" dirty="0" err="1"/>
                        <a:t>lý</a:t>
                      </a:r>
                      <a:r>
                        <a:rPr lang="vi-VN" dirty="0"/>
                        <a:t> binh </a:t>
                      </a:r>
                      <a:r>
                        <a:rPr lang="vi-VN" dirty="0" err="1"/>
                        <a:t>luận</a:t>
                      </a:r>
                      <a:r>
                        <a:rPr lang="vi-VN" dirty="0"/>
                        <a:t> </a:t>
                      </a:r>
                      <a:r>
                        <a:rPr lang="vi-VN" dirty="0" err="1"/>
                        <a:t>gồm</a:t>
                      </a:r>
                      <a:r>
                        <a:rPr lang="vi-VN" dirty="0"/>
                        <a:t> </a:t>
                      </a:r>
                      <a:r>
                        <a:rPr lang="vi-VN" dirty="0" err="1"/>
                        <a:t>xóa</a:t>
                      </a:r>
                      <a:r>
                        <a:rPr lang="vi-VN" dirty="0"/>
                        <a:t> binh </a:t>
                      </a:r>
                      <a:r>
                        <a:rPr lang="vi-VN" dirty="0" err="1"/>
                        <a:t>luận</a:t>
                      </a:r>
                      <a:endParaRPr lang="vi-VN" dirty="0"/>
                    </a:p>
                  </a:txBody>
                  <a:tcPr/>
                </a:tc>
                <a:extLst>
                  <a:ext uri="{0D108BD9-81ED-4DB2-BD59-A6C34878D82A}">
                    <a16:rowId xmlns:a16="http://schemas.microsoft.com/office/drawing/2014/main" val="2386043839"/>
                  </a:ext>
                </a:extLst>
              </a:tr>
              <a:tr h="825471">
                <a:tc>
                  <a:txBody>
                    <a:bodyPr/>
                    <a:lstStyle/>
                    <a:p>
                      <a:pPr algn="ctr"/>
                      <a:r>
                        <a:rPr lang="vi-VN" dirty="0" err="1"/>
                        <a:t>Manage</a:t>
                      </a:r>
                      <a:r>
                        <a:rPr lang="vi-VN" dirty="0"/>
                        <a:t> </a:t>
                      </a:r>
                      <a:r>
                        <a:rPr lang="vi-VN" dirty="0" err="1"/>
                        <a:t>categories</a:t>
                      </a:r>
                      <a:endParaRPr lang="vi-V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err="1"/>
                        <a:t>Admin</a:t>
                      </a:r>
                      <a:r>
                        <a:rPr lang="vi-VN" dirty="0"/>
                        <a:t> </a:t>
                      </a:r>
                      <a:r>
                        <a:rPr lang="vi-VN" dirty="0" err="1"/>
                        <a:t>có</a:t>
                      </a:r>
                      <a:r>
                        <a:rPr lang="vi-VN" dirty="0"/>
                        <a:t> </a:t>
                      </a:r>
                      <a:r>
                        <a:rPr lang="vi-VN" dirty="0" err="1"/>
                        <a:t>thể</a:t>
                      </a:r>
                      <a:r>
                        <a:rPr lang="vi-VN" dirty="0"/>
                        <a:t> xem </a:t>
                      </a:r>
                      <a:r>
                        <a:rPr lang="vi-VN" dirty="0" err="1"/>
                        <a:t>và</a:t>
                      </a:r>
                      <a:r>
                        <a:rPr lang="vi-VN" dirty="0"/>
                        <a:t> </a:t>
                      </a:r>
                      <a:r>
                        <a:rPr lang="vi-VN" dirty="0" err="1"/>
                        <a:t>quản</a:t>
                      </a:r>
                      <a:r>
                        <a:rPr lang="vi-VN" dirty="0"/>
                        <a:t> </a:t>
                      </a:r>
                      <a:r>
                        <a:rPr lang="vi-VN" dirty="0" err="1"/>
                        <a:t>lý</a:t>
                      </a:r>
                      <a:r>
                        <a:rPr lang="vi-VN" dirty="0"/>
                        <a:t> </a:t>
                      </a:r>
                      <a:r>
                        <a:rPr lang="vi-VN" dirty="0" err="1"/>
                        <a:t>loại</a:t>
                      </a:r>
                      <a:r>
                        <a:rPr lang="vi-VN" dirty="0"/>
                        <a:t> </a:t>
                      </a:r>
                      <a:r>
                        <a:rPr lang="vi-VN" dirty="0" err="1"/>
                        <a:t>sản</a:t>
                      </a:r>
                      <a:r>
                        <a:rPr lang="vi-VN" dirty="0"/>
                        <a:t> </a:t>
                      </a:r>
                      <a:r>
                        <a:rPr lang="vi-VN" dirty="0" err="1"/>
                        <a:t>phẩm</a:t>
                      </a:r>
                      <a:r>
                        <a:rPr lang="vi-VN" dirty="0"/>
                        <a:t> </a:t>
                      </a:r>
                      <a:r>
                        <a:rPr lang="vi-VN" dirty="0" err="1"/>
                        <a:t>gồm</a:t>
                      </a:r>
                      <a:r>
                        <a:rPr lang="vi-VN" dirty="0"/>
                        <a:t> thêm, </a:t>
                      </a:r>
                      <a:r>
                        <a:rPr lang="vi-VN" dirty="0" err="1"/>
                        <a:t>xóa</a:t>
                      </a:r>
                      <a:r>
                        <a:rPr lang="vi-VN" dirty="0"/>
                        <a:t>, </a:t>
                      </a:r>
                      <a:r>
                        <a:rPr lang="vi-VN" dirty="0" err="1"/>
                        <a:t>sửa</a:t>
                      </a:r>
                      <a:r>
                        <a:rPr lang="vi-VN" dirty="0"/>
                        <a:t> </a:t>
                      </a:r>
                      <a:r>
                        <a:rPr lang="vi-VN" dirty="0" err="1"/>
                        <a:t>loại</a:t>
                      </a:r>
                      <a:r>
                        <a:rPr lang="vi-VN" dirty="0"/>
                        <a:t> </a:t>
                      </a:r>
                      <a:r>
                        <a:rPr lang="vi-VN" dirty="0" err="1"/>
                        <a:t>sản</a:t>
                      </a:r>
                      <a:r>
                        <a:rPr lang="vi-VN" dirty="0"/>
                        <a:t> </a:t>
                      </a:r>
                      <a:r>
                        <a:rPr lang="vi-VN" dirty="0" err="1"/>
                        <a:t>phẩm</a:t>
                      </a:r>
                      <a:endParaRPr lang="vi-VN" dirty="0"/>
                    </a:p>
                  </a:txBody>
                  <a:tcPr/>
                </a:tc>
                <a:extLst>
                  <a:ext uri="{0D108BD9-81ED-4DB2-BD59-A6C34878D82A}">
                    <a16:rowId xmlns:a16="http://schemas.microsoft.com/office/drawing/2014/main" val="2377288603"/>
                  </a:ext>
                </a:extLst>
              </a:tr>
              <a:tr h="8254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dirty="0" err="1"/>
                        <a:t>Manage</a:t>
                      </a:r>
                      <a:r>
                        <a:rPr lang="vi-VN" dirty="0"/>
                        <a:t> </a:t>
                      </a:r>
                      <a:r>
                        <a:rPr lang="vi-VN" dirty="0" err="1"/>
                        <a:t>trademark</a:t>
                      </a:r>
                      <a:endParaRPr lang="vi-V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err="1"/>
                        <a:t>Admin</a:t>
                      </a:r>
                      <a:r>
                        <a:rPr lang="vi-VN" dirty="0"/>
                        <a:t> </a:t>
                      </a:r>
                      <a:r>
                        <a:rPr lang="vi-VN" dirty="0" err="1"/>
                        <a:t>có</a:t>
                      </a:r>
                      <a:r>
                        <a:rPr lang="vi-VN" dirty="0"/>
                        <a:t> </a:t>
                      </a:r>
                      <a:r>
                        <a:rPr lang="vi-VN" dirty="0" err="1"/>
                        <a:t>thể</a:t>
                      </a:r>
                      <a:r>
                        <a:rPr lang="vi-VN" dirty="0"/>
                        <a:t> xem </a:t>
                      </a:r>
                      <a:r>
                        <a:rPr lang="vi-VN" dirty="0" err="1"/>
                        <a:t>và</a:t>
                      </a:r>
                      <a:r>
                        <a:rPr lang="vi-VN" dirty="0"/>
                        <a:t> </a:t>
                      </a:r>
                      <a:r>
                        <a:rPr lang="vi-VN" dirty="0" err="1"/>
                        <a:t>quản</a:t>
                      </a:r>
                      <a:r>
                        <a:rPr lang="vi-VN" dirty="0"/>
                        <a:t> </a:t>
                      </a:r>
                      <a:r>
                        <a:rPr lang="vi-VN" dirty="0" err="1"/>
                        <a:t>lý</a:t>
                      </a:r>
                      <a:r>
                        <a:rPr lang="vi-VN" dirty="0"/>
                        <a:t> </a:t>
                      </a:r>
                      <a:r>
                        <a:rPr lang="vi-VN" dirty="0" err="1"/>
                        <a:t>hãng</a:t>
                      </a:r>
                      <a:r>
                        <a:rPr lang="vi-VN" dirty="0"/>
                        <a:t> </a:t>
                      </a:r>
                      <a:r>
                        <a:rPr lang="vi-VN" dirty="0" err="1"/>
                        <a:t>sản</a:t>
                      </a:r>
                      <a:r>
                        <a:rPr lang="vi-VN" dirty="0"/>
                        <a:t> </a:t>
                      </a:r>
                      <a:r>
                        <a:rPr lang="vi-VN" dirty="0" err="1"/>
                        <a:t>phẩm</a:t>
                      </a:r>
                      <a:r>
                        <a:rPr lang="vi-VN" dirty="0"/>
                        <a:t> </a:t>
                      </a:r>
                      <a:r>
                        <a:rPr lang="vi-VN" dirty="0" err="1"/>
                        <a:t>gồm</a:t>
                      </a:r>
                      <a:r>
                        <a:rPr lang="vi-VN" dirty="0"/>
                        <a:t> thêm, </a:t>
                      </a:r>
                      <a:r>
                        <a:rPr lang="vi-VN" dirty="0" err="1"/>
                        <a:t>xóa</a:t>
                      </a:r>
                      <a:r>
                        <a:rPr lang="vi-VN" dirty="0"/>
                        <a:t>, </a:t>
                      </a:r>
                      <a:r>
                        <a:rPr lang="vi-VN" dirty="0" err="1"/>
                        <a:t>sửa</a:t>
                      </a:r>
                      <a:r>
                        <a:rPr lang="vi-VN" dirty="0"/>
                        <a:t> </a:t>
                      </a:r>
                      <a:r>
                        <a:rPr lang="vi-VN" dirty="0" err="1"/>
                        <a:t>hãng</a:t>
                      </a:r>
                      <a:r>
                        <a:rPr lang="vi-VN" dirty="0"/>
                        <a:t> </a:t>
                      </a:r>
                      <a:r>
                        <a:rPr lang="vi-VN" dirty="0" err="1"/>
                        <a:t>sản</a:t>
                      </a:r>
                      <a:r>
                        <a:rPr lang="vi-VN" dirty="0"/>
                        <a:t> </a:t>
                      </a:r>
                      <a:r>
                        <a:rPr lang="vi-VN" dirty="0" err="1"/>
                        <a:t>phẩm</a:t>
                      </a:r>
                      <a:endParaRPr lang="vi-VN" dirty="0"/>
                    </a:p>
                  </a:txBody>
                  <a:tcPr/>
                </a:tc>
                <a:extLst>
                  <a:ext uri="{0D108BD9-81ED-4DB2-BD59-A6C34878D82A}">
                    <a16:rowId xmlns:a16="http://schemas.microsoft.com/office/drawing/2014/main" val="2849273961"/>
                  </a:ext>
                </a:extLst>
              </a:tr>
              <a:tr h="825471">
                <a:tc>
                  <a:txBody>
                    <a:bodyPr/>
                    <a:lstStyle/>
                    <a:p>
                      <a:pPr algn="ctr"/>
                      <a:r>
                        <a:rPr lang="vi-VN" dirty="0" err="1"/>
                        <a:t>Add</a:t>
                      </a:r>
                      <a:r>
                        <a:rPr lang="vi-VN" dirty="0"/>
                        <a:t> </a:t>
                      </a:r>
                      <a:r>
                        <a:rPr lang="vi-VN" dirty="0" err="1"/>
                        <a:t>product</a:t>
                      </a:r>
                      <a:r>
                        <a:rPr lang="vi-VN" dirty="0"/>
                        <a:t> to the </a:t>
                      </a:r>
                      <a:r>
                        <a:rPr lang="vi-VN" dirty="0" err="1"/>
                        <a:t>cart</a:t>
                      </a:r>
                      <a:endParaRPr lang="vi-VN" dirty="0"/>
                    </a:p>
                  </a:txBody>
                  <a:tcPr/>
                </a:tc>
                <a:tc>
                  <a:txBody>
                    <a:bodyPr/>
                    <a:lstStyle/>
                    <a:p>
                      <a:r>
                        <a:rPr lang="vi-VN" dirty="0" err="1">
                          <a:latin typeface="Times New Roman" panose="02020603050405020304" pitchFamily="18" charset="0"/>
                          <a:cs typeface="Times New Roman" panose="02020603050405020304" pitchFamily="18" charset="0"/>
                        </a:rPr>
                        <a:t>Khách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hàng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đã</a:t>
                      </a:r>
                      <a:r>
                        <a:rPr lang="vi-VN" dirty="0">
                          <a:latin typeface="Times New Roman" panose="02020603050405020304" pitchFamily="18" charset="0"/>
                          <a:cs typeface="Times New Roman" panose="02020603050405020304" pitchFamily="18" charset="0"/>
                        </a:rPr>
                        <a:t> đăng </a:t>
                      </a:r>
                      <a:r>
                        <a:rPr lang="vi-VN" dirty="0" err="1">
                          <a:latin typeface="Times New Roman" panose="02020603050405020304" pitchFamily="18" charset="0"/>
                          <a:cs typeface="Times New Roman" panose="02020603050405020304" pitchFamily="18" charset="0"/>
                        </a:rPr>
                        <a:t>ký</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có</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thể</a:t>
                      </a:r>
                      <a:r>
                        <a:rPr lang="vi-VN" dirty="0">
                          <a:latin typeface="Times New Roman" panose="02020603050405020304" pitchFamily="18" charset="0"/>
                          <a:cs typeface="Times New Roman" panose="02020603050405020304" pitchFamily="18" charset="0"/>
                        </a:rPr>
                        <a:t> thêm </a:t>
                      </a:r>
                      <a:r>
                        <a:rPr lang="vi-VN" dirty="0" err="1">
                          <a:latin typeface="Times New Roman" panose="02020603050405020304" pitchFamily="18" charset="0"/>
                          <a:cs typeface="Times New Roman" panose="02020603050405020304" pitchFamily="18" charset="0"/>
                        </a:rPr>
                        <a:t>sản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phẩm</a:t>
                      </a:r>
                      <a:r>
                        <a:rPr lang="vi-VN" dirty="0">
                          <a:latin typeface="Times New Roman" panose="02020603050405020304" pitchFamily="18" charset="0"/>
                          <a:cs typeface="Times New Roman" panose="02020603050405020304" pitchFamily="18" charset="0"/>
                        </a:rPr>
                        <a:t> minh </a:t>
                      </a:r>
                      <a:r>
                        <a:rPr lang="vi-VN" dirty="0" err="1">
                          <a:latin typeface="Times New Roman" panose="02020603050405020304" pitchFamily="18" charset="0"/>
                          <a:cs typeface="Times New Roman" panose="02020603050405020304" pitchFamily="18" charset="0"/>
                        </a:rPr>
                        <a:t>muốn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vào</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giỏ</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hàng</a:t>
                      </a:r>
                      <a:endParaRPr lang="vi-VN" dirty="0"/>
                    </a:p>
                  </a:txBody>
                  <a:tcPr/>
                </a:tc>
                <a:extLst>
                  <a:ext uri="{0D108BD9-81ED-4DB2-BD59-A6C34878D82A}">
                    <a16:rowId xmlns:a16="http://schemas.microsoft.com/office/drawing/2014/main" val="1951712430"/>
                  </a:ext>
                </a:extLst>
              </a:tr>
              <a:tr h="825471">
                <a:tc>
                  <a:txBody>
                    <a:bodyPr/>
                    <a:lstStyle/>
                    <a:p>
                      <a:pPr algn="ctr"/>
                      <a:r>
                        <a:rPr lang="vi-VN" dirty="0" err="1"/>
                        <a:t>Manage</a:t>
                      </a:r>
                      <a:r>
                        <a:rPr lang="vi-VN" dirty="0"/>
                        <a:t> </a:t>
                      </a:r>
                      <a:r>
                        <a:rPr lang="vi-VN" dirty="0" err="1"/>
                        <a:t>shopping</a:t>
                      </a:r>
                      <a:r>
                        <a:rPr lang="vi-VN" dirty="0"/>
                        <a:t> </a:t>
                      </a:r>
                      <a:r>
                        <a:rPr lang="vi-VN" dirty="0" err="1"/>
                        <a:t>cart</a:t>
                      </a:r>
                      <a:endParaRPr lang="vi-VN" dirty="0"/>
                    </a:p>
                  </a:txBody>
                  <a:tcPr/>
                </a:tc>
                <a:tc>
                  <a:txBody>
                    <a:bodyPr/>
                    <a:lstStyle/>
                    <a:p>
                      <a:r>
                        <a:rPr lang="vi-VN" dirty="0" err="1">
                          <a:latin typeface="Times New Roman" panose="02020603050405020304" pitchFamily="18" charset="0"/>
                          <a:cs typeface="Times New Roman" panose="02020603050405020304" pitchFamily="18" charset="0"/>
                        </a:rPr>
                        <a:t>Khách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hàng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đã</a:t>
                      </a:r>
                      <a:r>
                        <a:rPr lang="vi-VN" dirty="0">
                          <a:latin typeface="Times New Roman" panose="02020603050405020304" pitchFamily="18" charset="0"/>
                          <a:cs typeface="Times New Roman" panose="02020603050405020304" pitchFamily="18" charset="0"/>
                        </a:rPr>
                        <a:t> đăng </a:t>
                      </a:r>
                      <a:r>
                        <a:rPr lang="vi-VN" dirty="0" err="1">
                          <a:latin typeface="Times New Roman" panose="02020603050405020304" pitchFamily="18" charset="0"/>
                          <a:cs typeface="Times New Roman" panose="02020603050405020304" pitchFamily="18" charset="0"/>
                        </a:rPr>
                        <a:t>ký</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có</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thể</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quản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lý</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giỏ</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hàng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của</a:t>
                      </a:r>
                      <a:r>
                        <a:rPr lang="vi-VN" dirty="0">
                          <a:latin typeface="Times New Roman" panose="02020603050405020304" pitchFamily="18" charset="0"/>
                          <a:cs typeface="Times New Roman" panose="02020603050405020304" pitchFamily="18" charset="0"/>
                        </a:rPr>
                        <a:t> minh </a:t>
                      </a:r>
                      <a:r>
                        <a:rPr lang="vi-VN" dirty="0" err="1">
                          <a:latin typeface="Times New Roman" panose="02020603050405020304" pitchFamily="18" charset="0"/>
                          <a:cs typeface="Times New Roman" panose="02020603050405020304" pitchFamily="18" charset="0"/>
                        </a:rPr>
                        <a:t>gồm</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cập</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nhật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số</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lượng</a:t>
                      </a:r>
                      <a:r>
                        <a:rPr lang="vi-VN" dirty="0">
                          <a:latin typeface="Times New Roman" panose="02020603050405020304" pitchFamily="18" charset="0"/>
                          <a:cs typeface="Times New Roman" panose="02020603050405020304" pitchFamily="18" charset="0"/>
                        </a:rPr>
                        <a:t> hay </a:t>
                      </a:r>
                      <a:r>
                        <a:rPr lang="vi-VN" dirty="0" err="1">
                          <a:latin typeface="Times New Roman" panose="02020603050405020304" pitchFamily="18" charset="0"/>
                          <a:cs typeface="Times New Roman" panose="02020603050405020304" pitchFamily="18" charset="0"/>
                        </a:rPr>
                        <a:t>xóa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sản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phẩm</a:t>
                      </a:r>
                      <a:endParaRPr lang="vi-VN" dirty="0"/>
                    </a:p>
                  </a:txBody>
                  <a:tcPr/>
                </a:tc>
                <a:extLst>
                  <a:ext uri="{0D108BD9-81ED-4DB2-BD59-A6C34878D82A}">
                    <a16:rowId xmlns:a16="http://schemas.microsoft.com/office/drawing/2014/main" val="3953814183"/>
                  </a:ext>
                </a:extLst>
              </a:tr>
            </a:tbl>
          </a:graphicData>
        </a:graphic>
      </p:graphicFrame>
    </p:spTree>
    <p:extLst>
      <p:ext uri="{BB962C8B-B14F-4D97-AF65-F5344CB8AC3E}">
        <p14:creationId xmlns:p14="http://schemas.microsoft.com/office/powerpoint/2010/main" val="368953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25847-823D-43AA-8122-C59C3DBDF865}"/>
              </a:ext>
            </a:extLst>
          </p:cNvPr>
          <p:cNvSpPr>
            <a:spLocks noGrp="1"/>
          </p:cNvSpPr>
          <p:nvPr>
            <p:ph type="title"/>
          </p:nvPr>
        </p:nvSpPr>
        <p:spPr/>
        <p:txBody>
          <a:bodyPr/>
          <a:lstStyle/>
          <a:p>
            <a:r>
              <a:rPr lang="vi-VN" dirty="0">
                <a:latin typeface="Times New Roman" panose="02020603050405020304" pitchFamily="18" charset="0"/>
                <a:cs typeface="Times New Roman" panose="02020603050405020304" pitchFamily="18" charset="0"/>
              </a:rPr>
              <a:t>Mô </a:t>
            </a:r>
            <a:r>
              <a:rPr lang="vi-VN" dirty="0" err="1">
                <a:latin typeface="Times New Roman" panose="02020603050405020304" pitchFamily="18" charset="0"/>
                <a:cs typeface="Times New Roman" panose="02020603050405020304" pitchFamily="18" charset="0"/>
              </a:rPr>
              <a:t>tả</a:t>
            </a:r>
            <a:r>
              <a:rPr lang="vi-VN" dirty="0">
                <a:latin typeface="Times New Roman" panose="02020603050405020304" pitchFamily="18" charset="0"/>
                <a:cs typeface="Times New Roman" panose="02020603050405020304" pitchFamily="18" charset="0"/>
              </a:rPr>
              <a:t> CSDL</a:t>
            </a:r>
          </a:p>
        </p:txBody>
      </p:sp>
      <p:sp>
        <p:nvSpPr>
          <p:cNvPr id="3" name="Content Placeholder 2">
            <a:extLst>
              <a:ext uri="{FF2B5EF4-FFF2-40B4-BE49-F238E27FC236}">
                <a16:creationId xmlns:a16="http://schemas.microsoft.com/office/drawing/2014/main" id="{EBCFD2F1-4E74-4674-8125-706EF1763C69}"/>
              </a:ext>
            </a:extLst>
          </p:cNvPr>
          <p:cNvSpPr>
            <a:spLocks noGrp="1"/>
          </p:cNvSpPr>
          <p:nvPr>
            <p:ph sz="half" idx="1"/>
          </p:nvPr>
        </p:nvSpPr>
        <p:spPr>
          <a:xfrm>
            <a:off x="1104900" y="1467034"/>
            <a:ext cx="9980682" cy="5031419"/>
          </a:xfrm>
        </p:spPr>
        <p:txBody>
          <a:bodyPr>
            <a:normAutofit/>
          </a:bodyPr>
          <a:lstStyle/>
          <a:p>
            <a:pPr marL="342900" lvl="0" indent="0" algn="just">
              <a:lnSpc>
                <a:spcPct val="100000"/>
              </a:lnSpc>
              <a:spcAft>
                <a:spcPts val="800"/>
              </a:spcAft>
              <a:buFont typeface="Arial" panose="020B0604020202020204" pitchFamily="34" charset="0"/>
              <a:buChar char="-"/>
            </a:pPr>
            <a:r>
              <a:rPr lang="en-US" sz="1600">
                <a:effectLst/>
                <a:latin typeface="Times New Roman" panose="02020603050405020304" pitchFamily="18" charset="0"/>
                <a:ea typeface="Arial" panose="020B0604020202020204" pitchFamily="34" charset="0"/>
                <a:cs typeface="Times New Roman" panose="02020603050405020304" pitchFamily="18" charset="0"/>
              </a:rPr>
              <a:t> </a:t>
            </a:r>
            <a:r>
              <a:rPr lang="en-US" sz="1600" b="1" u="sng">
                <a:effectLst/>
                <a:latin typeface="Times New Roman" panose="02020603050405020304" pitchFamily="18" charset="0"/>
                <a:ea typeface="Arial" panose="020B0604020202020204" pitchFamily="34" charset="0"/>
                <a:cs typeface="Times New Roman" panose="02020603050405020304" pitchFamily="18" charset="0"/>
              </a:rPr>
              <a:t>User</a:t>
            </a:r>
            <a:r>
              <a:rPr lang="en-US" sz="1600" b="1" u="sng" dirty="0">
                <a:effectLst/>
                <a:latin typeface="Times New Roman" panose="02020603050405020304" pitchFamily="18" charset="0"/>
                <a:ea typeface="Arial" panose="020B0604020202020204" pitchFamily="34" charset="0"/>
                <a:cs typeface="Times New Roman" panose="02020603050405020304" pitchFamily="18" charset="0"/>
              </a:rPr>
              <a:t>( id, name, password, email, gender, level, address, phone, </a:t>
            </a:r>
            <a:r>
              <a:rPr lang="en-US" sz="1600" b="1" u="sng" dirty="0" err="1">
                <a:effectLst/>
                <a:latin typeface="Times New Roman" panose="02020603050405020304" pitchFamily="18" charset="0"/>
                <a:ea typeface="Arial" panose="020B0604020202020204" pitchFamily="34" charset="0"/>
                <a:cs typeface="Times New Roman" panose="02020603050405020304" pitchFamily="18" charset="0"/>
              </a:rPr>
              <a:t>created_at</a:t>
            </a:r>
            <a:r>
              <a:rPr lang="en-US" sz="1600" b="1" u="sng"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600" b="1" u="sng" dirty="0" err="1">
                <a:effectLst/>
                <a:latin typeface="Times New Roman" panose="02020603050405020304" pitchFamily="18" charset="0"/>
                <a:ea typeface="Arial" panose="020B0604020202020204" pitchFamily="34" charset="0"/>
                <a:cs typeface="Times New Roman" panose="02020603050405020304" pitchFamily="18" charset="0"/>
              </a:rPr>
              <a:t>update_</a:t>
            </a:r>
            <a:r>
              <a:rPr lang="en-US" sz="1600" b="1" u="sng" err="1">
                <a:effectLst/>
                <a:latin typeface="Times New Roman" panose="02020603050405020304" pitchFamily="18" charset="0"/>
                <a:ea typeface="Arial" panose="020B0604020202020204" pitchFamily="34" charset="0"/>
                <a:cs typeface="Times New Roman" panose="02020603050405020304" pitchFamily="18" charset="0"/>
              </a:rPr>
              <a:t>at</a:t>
            </a:r>
            <a:r>
              <a:rPr lang="en-US" sz="1600" b="1" u="sng">
                <a:effectLst/>
                <a:latin typeface="Times New Roman" panose="02020603050405020304" pitchFamily="18" charset="0"/>
                <a:ea typeface="Arial" panose="020B0604020202020204" pitchFamily="34" charset="0"/>
                <a:cs typeface="Times New Roman" panose="02020603050405020304" pitchFamily="18" charset="0"/>
              </a:rPr>
              <a:t>)</a:t>
            </a:r>
          </a:p>
          <a:p>
            <a:pPr marL="800100" lvl="1" indent="0" algn="just">
              <a:lnSpc>
                <a:spcPct val="100000"/>
              </a:lnSpc>
              <a:spcAft>
                <a:spcPts val="800"/>
              </a:spcAft>
              <a:buFont typeface="Arial" panose="020B0604020202020204" pitchFamily="34" charset="0"/>
              <a:buChar char="-"/>
            </a:pPr>
            <a:r>
              <a:rPr lang="en-US" sz="1400">
                <a:effectLst/>
                <a:latin typeface="Times New Roman" panose="02020603050405020304" pitchFamily="18" charset="0"/>
                <a:ea typeface="Arial" panose="020B0604020202020204" pitchFamily="34" charset="0"/>
                <a:cs typeface="Times New Roman" panose="02020603050405020304" pitchFamily="18" charset="0"/>
              </a:rPr>
              <a:t> Lưu trữ thông tin của người dung: Tên ,Email,Mật khẩu,Cấp Độ Người dung,số điện thoại</a:t>
            </a:r>
            <a:endParaRPr lang="vi-VN" sz="1400"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0" algn="just">
              <a:lnSpc>
                <a:spcPct val="100000"/>
              </a:lnSpc>
              <a:spcAft>
                <a:spcPts val="800"/>
              </a:spcAft>
              <a:buFont typeface="Arial" panose="020B0604020202020204" pitchFamily="34" charset="0"/>
              <a:buChar char="-"/>
            </a:pPr>
            <a:r>
              <a:rPr lang="en-US" sz="1600">
                <a:effectLst/>
                <a:latin typeface="Times New Roman" panose="02020603050405020304" pitchFamily="18" charset="0"/>
                <a:ea typeface="Arial" panose="020B0604020202020204" pitchFamily="34" charset="0"/>
                <a:cs typeface="Times New Roman" panose="02020603050405020304" pitchFamily="18" charset="0"/>
              </a:rPr>
              <a:t> </a:t>
            </a:r>
            <a:r>
              <a:rPr lang="en-US" sz="1600" b="1" u="sng">
                <a:effectLst/>
                <a:latin typeface="Times New Roman" panose="02020603050405020304" pitchFamily="18" charset="0"/>
                <a:ea typeface="Arial" panose="020B0604020202020204" pitchFamily="34" charset="0"/>
                <a:cs typeface="Times New Roman" panose="02020603050405020304" pitchFamily="18" charset="0"/>
              </a:rPr>
              <a:t>Trademarks( id, name, categogy_id, created_at, updated_at)</a:t>
            </a:r>
          </a:p>
          <a:p>
            <a:pPr marL="800100" lvl="1" indent="0" algn="just">
              <a:lnSpc>
                <a:spcPct val="100000"/>
              </a:lnSpc>
              <a:spcAft>
                <a:spcPts val="800"/>
              </a:spcAft>
              <a:buFont typeface="Arial" panose="020B0604020202020204" pitchFamily="34" charset="0"/>
              <a:buChar char="-"/>
            </a:pPr>
            <a:r>
              <a:rPr lang="en-US">
                <a:latin typeface="Times New Roman" panose="02020603050405020304" pitchFamily="18" charset="0"/>
                <a:ea typeface="Arial" panose="020B0604020202020204" pitchFamily="34" charset="0"/>
                <a:cs typeface="Times New Roman" panose="02020603050405020304" pitchFamily="18" charset="0"/>
              </a:rPr>
              <a:t> </a:t>
            </a:r>
            <a:r>
              <a:rPr lang="en-US" sz="1400">
                <a:latin typeface="Times New Roman" panose="02020603050405020304" pitchFamily="18" charset="0"/>
                <a:ea typeface="Arial" panose="020B0604020202020204" pitchFamily="34" charset="0"/>
                <a:cs typeface="Times New Roman" panose="02020603050405020304" pitchFamily="18" charset="0"/>
              </a:rPr>
              <a:t>Lưu trữ thông tin của thương hiệu: tên thương hiệu, loại sản phần</a:t>
            </a:r>
            <a:endParaRPr lang="vi-VN" sz="14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0" algn="just">
              <a:lnSpc>
                <a:spcPct val="100000"/>
              </a:lnSpc>
              <a:spcAft>
                <a:spcPts val="800"/>
              </a:spcAft>
              <a:buFont typeface="Arial" panose="020B0604020202020204" pitchFamily="34" charset="0"/>
              <a:buChar char="-"/>
            </a:pPr>
            <a:r>
              <a:rPr lang="en-US" sz="1600">
                <a:effectLst/>
                <a:latin typeface="Times New Roman" panose="02020603050405020304" pitchFamily="18" charset="0"/>
                <a:ea typeface="Arial" panose="020B0604020202020204" pitchFamily="34" charset="0"/>
                <a:cs typeface="Times New Roman" panose="02020603050405020304" pitchFamily="18" charset="0"/>
              </a:rPr>
              <a:t> </a:t>
            </a:r>
            <a:r>
              <a:rPr lang="en-US" sz="1600" b="1" u="sng">
                <a:effectLst/>
                <a:latin typeface="Times New Roman" panose="02020603050405020304" pitchFamily="18" charset="0"/>
                <a:ea typeface="Arial" panose="020B0604020202020204" pitchFamily="34" charset="0"/>
                <a:cs typeface="Times New Roman" panose="02020603050405020304" pitchFamily="18" charset="0"/>
              </a:rPr>
              <a:t>Categories( id, name, created_at, updated_at)</a:t>
            </a:r>
          </a:p>
          <a:p>
            <a:pPr marL="800100" lvl="1" indent="0" algn="just">
              <a:lnSpc>
                <a:spcPct val="100000"/>
              </a:lnSpc>
              <a:spcAft>
                <a:spcPts val="800"/>
              </a:spcAft>
              <a:buFont typeface="Arial" panose="020B0604020202020204" pitchFamily="34" charset="0"/>
              <a:buChar char="-"/>
            </a:pPr>
            <a:r>
              <a:rPr lang="en-US" sz="1200">
                <a:effectLst/>
                <a:latin typeface="Times New Roman" panose="02020603050405020304" pitchFamily="18" charset="0"/>
                <a:ea typeface="Arial" panose="020B0604020202020204" pitchFamily="34" charset="0"/>
                <a:cs typeface="Times New Roman" panose="02020603050405020304" pitchFamily="18" charset="0"/>
              </a:rPr>
              <a:t> </a:t>
            </a:r>
            <a:r>
              <a:rPr lang="en-US" sz="1400">
                <a:effectLst/>
                <a:latin typeface="Times New Roman" panose="02020603050405020304" pitchFamily="18" charset="0"/>
                <a:ea typeface="Arial" panose="020B0604020202020204" pitchFamily="34" charset="0"/>
                <a:cs typeface="Times New Roman" panose="02020603050405020304" pitchFamily="18" charset="0"/>
              </a:rPr>
              <a:t>	 Lưu trữ thông tin loại sản phần: Tên loại sản phẩm</a:t>
            </a:r>
            <a:endParaRPr lang="vi-VN" sz="14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0" algn="just">
              <a:lnSpc>
                <a:spcPct val="100000"/>
              </a:lnSpc>
              <a:spcAft>
                <a:spcPts val="800"/>
              </a:spcAft>
              <a:buFont typeface="Arial" panose="020B0604020202020204" pitchFamily="34" charset="0"/>
              <a:buChar char="-"/>
            </a:pPr>
            <a:r>
              <a:rPr lang="en-US" sz="1600" b="1" u="sng">
                <a:effectLst/>
                <a:latin typeface="Times New Roman" panose="02020603050405020304" pitchFamily="18" charset="0"/>
                <a:ea typeface="Arial" panose="020B0604020202020204" pitchFamily="34" charset="0"/>
                <a:cs typeface="Times New Roman" panose="02020603050405020304" pitchFamily="18" charset="0"/>
              </a:rPr>
              <a:t> Products</a:t>
            </a:r>
            <a:r>
              <a:rPr lang="en-US" sz="1600" b="1" u="sng" dirty="0">
                <a:effectLst/>
                <a:latin typeface="Times New Roman" panose="02020603050405020304" pitchFamily="18" charset="0"/>
                <a:ea typeface="Arial" panose="020B0604020202020204" pitchFamily="34" charset="0"/>
                <a:cs typeface="Times New Roman" panose="02020603050405020304" pitchFamily="18" charset="0"/>
              </a:rPr>
              <a:t>( id, name, detail, purchases, highlights, </a:t>
            </a:r>
            <a:r>
              <a:rPr lang="en-US" sz="1600" b="1" u="sng" dirty="0" err="1">
                <a:effectLst/>
                <a:latin typeface="Times New Roman" panose="02020603050405020304" pitchFamily="18" charset="0"/>
                <a:ea typeface="Arial" panose="020B0604020202020204" pitchFamily="34" charset="0"/>
                <a:cs typeface="Times New Roman" panose="02020603050405020304" pitchFamily="18" charset="0"/>
              </a:rPr>
              <a:t>quatity</a:t>
            </a:r>
            <a:r>
              <a:rPr lang="en-US" sz="1600" b="1" u="sng" dirty="0">
                <a:effectLst/>
                <a:latin typeface="Times New Roman" panose="02020603050405020304" pitchFamily="18" charset="0"/>
                <a:ea typeface="Arial" panose="020B0604020202020204" pitchFamily="34" charset="0"/>
                <a:cs typeface="Times New Roman" panose="02020603050405020304" pitchFamily="18" charset="0"/>
              </a:rPr>
              <a:t>, price, </a:t>
            </a:r>
            <a:r>
              <a:rPr lang="en-US" sz="1600" b="1" u="sng" dirty="0" err="1">
                <a:effectLst/>
                <a:latin typeface="Times New Roman" panose="02020603050405020304" pitchFamily="18" charset="0"/>
                <a:ea typeface="Arial" panose="020B0604020202020204" pitchFamily="34" charset="0"/>
                <a:cs typeface="Times New Roman" panose="02020603050405020304" pitchFamily="18" charset="0"/>
              </a:rPr>
              <a:t>price_sale</a:t>
            </a:r>
            <a:r>
              <a:rPr lang="en-US" sz="1600" b="1" u="sng" dirty="0">
                <a:effectLst/>
                <a:latin typeface="Times New Roman" panose="02020603050405020304" pitchFamily="18" charset="0"/>
                <a:ea typeface="Arial" panose="020B0604020202020204" pitchFamily="34" charset="0"/>
                <a:cs typeface="Times New Roman" panose="02020603050405020304" pitchFamily="18" charset="0"/>
              </a:rPr>
              <a:t>, color, image, </a:t>
            </a:r>
            <a:r>
              <a:rPr lang="en-US" sz="1600" b="1" u="sng" dirty="0" err="1">
                <a:effectLst/>
                <a:latin typeface="Times New Roman" panose="02020603050405020304" pitchFamily="18" charset="0"/>
                <a:ea typeface="Arial" panose="020B0604020202020204" pitchFamily="34" charset="0"/>
                <a:cs typeface="Times New Roman" panose="02020603050405020304" pitchFamily="18" charset="0"/>
              </a:rPr>
              <a:t>trademark_id</a:t>
            </a:r>
            <a:r>
              <a:rPr lang="en-US" sz="1600" b="1" u="sng"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600" b="1" u="sng" dirty="0" err="1">
                <a:effectLst/>
                <a:latin typeface="Times New Roman" panose="02020603050405020304" pitchFamily="18" charset="0"/>
                <a:ea typeface="Arial" panose="020B0604020202020204" pitchFamily="34" charset="0"/>
                <a:cs typeface="Times New Roman" panose="02020603050405020304" pitchFamily="18" charset="0"/>
              </a:rPr>
              <a:t>user_id</a:t>
            </a:r>
            <a:r>
              <a:rPr lang="en-US" sz="1600" b="1" u="sng"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600" b="1" u="sng" dirty="0" err="1">
                <a:effectLst/>
                <a:latin typeface="Times New Roman" panose="02020603050405020304" pitchFamily="18" charset="0"/>
                <a:ea typeface="Arial" panose="020B0604020202020204" pitchFamily="34" charset="0"/>
                <a:cs typeface="Times New Roman" panose="02020603050405020304" pitchFamily="18" charset="0"/>
              </a:rPr>
              <a:t>created_at</a:t>
            </a:r>
            <a:r>
              <a:rPr lang="en-US" sz="1600" b="1" u="sng"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600" b="1" u="sng" dirty="0" err="1">
                <a:effectLst/>
                <a:latin typeface="Times New Roman" panose="02020603050405020304" pitchFamily="18" charset="0"/>
                <a:ea typeface="Arial" panose="020B0604020202020204" pitchFamily="34" charset="0"/>
                <a:cs typeface="Times New Roman" panose="02020603050405020304" pitchFamily="18" charset="0"/>
              </a:rPr>
              <a:t>updated_</a:t>
            </a:r>
            <a:r>
              <a:rPr lang="en-US" sz="1600" b="1" u="sng" err="1">
                <a:effectLst/>
                <a:latin typeface="Times New Roman" panose="02020603050405020304" pitchFamily="18" charset="0"/>
                <a:ea typeface="Arial" panose="020B0604020202020204" pitchFamily="34" charset="0"/>
                <a:cs typeface="Times New Roman" panose="02020603050405020304" pitchFamily="18" charset="0"/>
              </a:rPr>
              <a:t>at</a:t>
            </a:r>
            <a:r>
              <a:rPr lang="en-US" sz="1600" b="1" u="sng">
                <a:effectLst/>
                <a:latin typeface="Times New Roman" panose="02020603050405020304" pitchFamily="18" charset="0"/>
                <a:ea typeface="Arial" panose="020B0604020202020204" pitchFamily="34" charset="0"/>
                <a:cs typeface="Times New Roman" panose="02020603050405020304" pitchFamily="18" charset="0"/>
              </a:rPr>
              <a:t>)</a:t>
            </a:r>
          </a:p>
          <a:p>
            <a:pPr marL="800100" lvl="1" indent="0" algn="just">
              <a:lnSpc>
                <a:spcPct val="100000"/>
              </a:lnSpc>
              <a:spcAft>
                <a:spcPts val="800"/>
              </a:spcAft>
              <a:buFont typeface="Arial" panose="020B0604020202020204" pitchFamily="34" charset="0"/>
              <a:buChar char="-"/>
            </a:pPr>
            <a:r>
              <a:rPr lang="en-US">
                <a:effectLst/>
                <a:latin typeface="Times New Roman" panose="02020603050405020304" pitchFamily="18" charset="0"/>
                <a:ea typeface="Arial" panose="020B0604020202020204" pitchFamily="34" charset="0"/>
                <a:cs typeface="Times New Roman" panose="02020603050405020304" pitchFamily="18" charset="0"/>
              </a:rPr>
              <a:t> </a:t>
            </a:r>
            <a:r>
              <a:rPr lang="en-US" sz="1400">
                <a:effectLst/>
                <a:latin typeface="Times New Roman" panose="02020603050405020304" pitchFamily="18" charset="0"/>
                <a:ea typeface="Arial" panose="020B0604020202020204" pitchFamily="34" charset="0"/>
                <a:cs typeface="Times New Roman" panose="02020603050405020304" pitchFamily="18" charset="0"/>
              </a:rPr>
              <a:t>Lưu trữ thông tin của sản phâm : Tên sản phần, thông tin chi tiết,sản phẩm nổi bật hay không, màu sắc, ảnh, mã thương hiệu ,người dung đã thêm. </a:t>
            </a:r>
            <a:endParaRPr lang="vi-VN" sz="1400" dirty="0">
              <a:effectLst/>
              <a:latin typeface="Times New Roman" panose="02020603050405020304" pitchFamily="18" charset="0"/>
              <a:ea typeface="Arial" panose="020B0604020202020204" pitchFamily="34" charset="0"/>
              <a:cs typeface="Times New Roman" panose="02020603050405020304" pitchFamily="18" charset="0"/>
            </a:endParaRPr>
          </a:p>
          <a:p>
            <a:pPr marL="800100" lvl="1" indent="0" algn="just">
              <a:lnSpc>
                <a:spcPct val="100000"/>
              </a:lnSpc>
              <a:spcAft>
                <a:spcPts val="800"/>
              </a:spcAft>
              <a:buNone/>
            </a:pPr>
            <a:endParaRPr lang="en-US" sz="12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0" algn="just">
              <a:lnSpc>
                <a:spcPct val="100000"/>
              </a:lnSpc>
              <a:spcAft>
                <a:spcPts val="800"/>
              </a:spcAft>
              <a:buFont typeface="Arial" panose="020B0604020202020204" pitchFamily="34" charset="0"/>
              <a:buChar char="-"/>
            </a:pPr>
            <a:endParaRPr lang="vi-VN" sz="1600" dirty="0">
              <a:effectLst/>
              <a:latin typeface="Times New Roman" panose="02020603050405020304" pitchFamily="18" charset="0"/>
              <a:ea typeface="Arial" panose="020B0604020202020204" pitchFamily="34" charset="0"/>
              <a:cs typeface="Times New Roman" panose="02020603050405020304" pitchFamily="18" charset="0"/>
            </a:endParaRPr>
          </a:p>
          <a:p>
            <a:pPr indent="0">
              <a:lnSpc>
                <a:spcPct val="100000"/>
              </a:lnSpc>
            </a:pPr>
            <a:endParaRPr lang="vi-VN" sz="1600" dirty="0"/>
          </a:p>
        </p:txBody>
      </p:sp>
    </p:spTree>
    <p:extLst>
      <p:ext uri="{BB962C8B-B14F-4D97-AF65-F5344CB8AC3E}">
        <p14:creationId xmlns:p14="http://schemas.microsoft.com/office/powerpoint/2010/main" val="47720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25847-823D-43AA-8122-C59C3DBDF865}"/>
              </a:ext>
            </a:extLst>
          </p:cNvPr>
          <p:cNvSpPr>
            <a:spLocks noGrp="1"/>
          </p:cNvSpPr>
          <p:nvPr>
            <p:ph type="title"/>
          </p:nvPr>
        </p:nvSpPr>
        <p:spPr/>
        <p:txBody>
          <a:bodyPr/>
          <a:lstStyle/>
          <a:p>
            <a:r>
              <a:rPr lang="vi-VN" dirty="0">
                <a:latin typeface="Times New Roman" panose="02020603050405020304" pitchFamily="18" charset="0"/>
                <a:cs typeface="Times New Roman" panose="02020603050405020304" pitchFamily="18" charset="0"/>
              </a:rPr>
              <a:t>Mô </a:t>
            </a:r>
            <a:r>
              <a:rPr lang="vi-VN" dirty="0" err="1">
                <a:latin typeface="Times New Roman" panose="02020603050405020304" pitchFamily="18" charset="0"/>
                <a:cs typeface="Times New Roman" panose="02020603050405020304" pitchFamily="18" charset="0"/>
              </a:rPr>
              <a:t>tả</a:t>
            </a:r>
            <a:r>
              <a:rPr lang="vi-VN" dirty="0">
                <a:latin typeface="Times New Roman" panose="02020603050405020304" pitchFamily="18" charset="0"/>
                <a:cs typeface="Times New Roman" panose="02020603050405020304" pitchFamily="18" charset="0"/>
              </a:rPr>
              <a:t> CSDL</a:t>
            </a:r>
          </a:p>
        </p:txBody>
      </p:sp>
      <p:sp>
        <p:nvSpPr>
          <p:cNvPr id="3" name="Content Placeholder 2">
            <a:extLst>
              <a:ext uri="{FF2B5EF4-FFF2-40B4-BE49-F238E27FC236}">
                <a16:creationId xmlns:a16="http://schemas.microsoft.com/office/drawing/2014/main" id="{EBCFD2F1-4E74-4674-8125-706EF1763C69}"/>
              </a:ext>
            </a:extLst>
          </p:cNvPr>
          <p:cNvSpPr>
            <a:spLocks noGrp="1"/>
          </p:cNvSpPr>
          <p:nvPr>
            <p:ph sz="half" idx="1"/>
          </p:nvPr>
        </p:nvSpPr>
        <p:spPr>
          <a:xfrm>
            <a:off x="1104900" y="1467034"/>
            <a:ext cx="9980682" cy="5031419"/>
          </a:xfrm>
        </p:spPr>
        <p:txBody>
          <a:bodyPr>
            <a:normAutofit/>
          </a:bodyPr>
          <a:lstStyle/>
          <a:p>
            <a:pPr marL="342900" lvl="0" indent="0" algn="just">
              <a:lnSpc>
                <a:spcPct val="100000"/>
              </a:lnSpc>
              <a:spcAft>
                <a:spcPts val="800"/>
              </a:spcAft>
              <a:buFont typeface="Arial" panose="020B0604020202020204" pitchFamily="34" charset="0"/>
              <a:buChar char="-"/>
            </a:pPr>
            <a:r>
              <a:rPr lang="en-US" sz="1600" b="1" u="sng">
                <a:effectLst/>
                <a:latin typeface="Times New Roman" panose="02020603050405020304" pitchFamily="18" charset="0"/>
                <a:ea typeface="Arial" panose="020B0604020202020204" pitchFamily="34" charset="0"/>
                <a:cs typeface="Times New Roman" panose="02020603050405020304" pitchFamily="18" charset="0"/>
              </a:rPr>
              <a:t> Product_Image(id,Image,Product Id ,created_at, updated_at)</a:t>
            </a:r>
          </a:p>
          <a:p>
            <a:pPr marL="800100" lvl="1" indent="0" algn="just">
              <a:lnSpc>
                <a:spcPct val="100000"/>
              </a:lnSpc>
              <a:spcAft>
                <a:spcPts val="800"/>
              </a:spcAft>
              <a:buFont typeface="Arial" panose="020B0604020202020204" pitchFamily="34" charset="0"/>
              <a:buChar char="-"/>
            </a:pPr>
            <a:r>
              <a:rPr lang="en-US" sz="1400">
                <a:latin typeface="Times New Roman" panose="02020603050405020304" pitchFamily="18" charset="0"/>
                <a:ea typeface="Arial" panose="020B0604020202020204" pitchFamily="34" charset="0"/>
                <a:cs typeface="Times New Roman" panose="02020603050405020304" pitchFamily="18" charset="0"/>
              </a:rPr>
              <a:t> Lưu trữ hình ảnh của sản phẩm:  tên hình,mã sản phẩm</a:t>
            </a:r>
          </a:p>
          <a:p>
            <a:pPr marL="342900" lvl="0" indent="0" algn="just">
              <a:lnSpc>
                <a:spcPct val="100000"/>
              </a:lnSpc>
              <a:spcAft>
                <a:spcPts val="800"/>
              </a:spcAft>
              <a:buFont typeface="Arial" panose="020B0604020202020204" pitchFamily="34" charset="0"/>
              <a:buChar char="-"/>
            </a:pPr>
            <a:r>
              <a:rPr lang="en-US" sz="1600" b="1" u="sng">
                <a:effectLst/>
                <a:latin typeface="Times New Roman" panose="02020603050405020304" pitchFamily="18" charset="0"/>
                <a:ea typeface="Arial" panose="020B0604020202020204" pitchFamily="34" charset="0"/>
                <a:cs typeface="Times New Roman" panose="02020603050405020304" pitchFamily="18" charset="0"/>
              </a:rPr>
              <a:t> Comments</a:t>
            </a:r>
            <a:r>
              <a:rPr lang="en-US" sz="1600" b="1" u="sng"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600" b="1" u="sng" dirty="0" err="1">
                <a:effectLst/>
                <a:latin typeface="Times New Roman" panose="02020603050405020304" pitchFamily="18" charset="0"/>
                <a:ea typeface="Arial" panose="020B0604020202020204" pitchFamily="34" charset="0"/>
                <a:cs typeface="Times New Roman" panose="02020603050405020304" pitchFamily="18" charset="0"/>
              </a:rPr>
              <a:t>comment_id</a:t>
            </a:r>
            <a:r>
              <a:rPr lang="en-US" sz="1600" b="1" u="sng"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600" b="1" u="sng" dirty="0" err="1">
                <a:effectLst/>
                <a:latin typeface="Times New Roman" panose="02020603050405020304" pitchFamily="18" charset="0"/>
                <a:ea typeface="Arial" panose="020B0604020202020204" pitchFamily="34" charset="0"/>
                <a:cs typeface="Times New Roman" panose="02020603050405020304" pitchFamily="18" charset="0"/>
              </a:rPr>
              <a:t>idUser</a:t>
            </a:r>
            <a:r>
              <a:rPr lang="en-US" sz="1600" b="1" u="sng"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600" b="1" u="sng" dirty="0" err="1">
                <a:effectLst/>
                <a:latin typeface="Times New Roman" panose="02020603050405020304" pitchFamily="18" charset="0"/>
                <a:ea typeface="Arial" panose="020B0604020202020204" pitchFamily="34" charset="0"/>
                <a:cs typeface="Times New Roman" panose="02020603050405020304" pitchFamily="18" charset="0"/>
              </a:rPr>
              <a:t>idProduct</a:t>
            </a:r>
            <a:r>
              <a:rPr lang="en-US" sz="1600" b="1" u="sng" dirty="0">
                <a:effectLst/>
                <a:latin typeface="Times New Roman" panose="02020603050405020304" pitchFamily="18" charset="0"/>
                <a:ea typeface="Arial" panose="020B0604020202020204" pitchFamily="34" charset="0"/>
                <a:cs typeface="Times New Roman" panose="02020603050405020304" pitchFamily="18" charset="0"/>
              </a:rPr>
              <a:t>, comment, </a:t>
            </a:r>
            <a:r>
              <a:rPr lang="en-US" sz="1600" b="1" u="sng" dirty="0" err="1">
                <a:effectLst/>
                <a:latin typeface="Times New Roman" panose="02020603050405020304" pitchFamily="18" charset="0"/>
                <a:ea typeface="Arial" panose="020B0604020202020204" pitchFamily="34" charset="0"/>
                <a:cs typeface="Times New Roman" panose="02020603050405020304" pitchFamily="18" charset="0"/>
              </a:rPr>
              <a:t>created_at</a:t>
            </a:r>
            <a:r>
              <a:rPr lang="en-US" sz="1600" b="1" u="sng"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600" b="1" u="sng" dirty="0" err="1">
                <a:effectLst/>
                <a:latin typeface="Times New Roman" panose="02020603050405020304" pitchFamily="18" charset="0"/>
                <a:ea typeface="Arial" panose="020B0604020202020204" pitchFamily="34" charset="0"/>
                <a:cs typeface="Times New Roman" panose="02020603050405020304" pitchFamily="18" charset="0"/>
              </a:rPr>
              <a:t>updated</a:t>
            </a:r>
            <a:r>
              <a:rPr lang="en-US" sz="1600" dirty="0" err="1">
                <a:effectLst/>
                <a:latin typeface="Times New Roman" panose="02020603050405020304" pitchFamily="18" charset="0"/>
                <a:ea typeface="Arial" panose="020B0604020202020204" pitchFamily="34" charset="0"/>
                <a:cs typeface="Times New Roman" panose="02020603050405020304" pitchFamily="18" charset="0"/>
              </a:rPr>
              <a:t>_</a:t>
            </a:r>
            <a:r>
              <a:rPr lang="en-US" sz="1600" err="1">
                <a:effectLst/>
                <a:latin typeface="Times New Roman" panose="02020603050405020304" pitchFamily="18" charset="0"/>
                <a:ea typeface="Arial" panose="020B0604020202020204" pitchFamily="34" charset="0"/>
                <a:cs typeface="Times New Roman" panose="02020603050405020304" pitchFamily="18" charset="0"/>
              </a:rPr>
              <a:t>at</a:t>
            </a:r>
            <a:r>
              <a:rPr lang="en-US" sz="1600">
                <a:effectLst/>
                <a:latin typeface="Times New Roman" panose="02020603050405020304" pitchFamily="18" charset="0"/>
                <a:ea typeface="Arial" panose="020B0604020202020204" pitchFamily="34" charset="0"/>
                <a:cs typeface="Times New Roman" panose="02020603050405020304" pitchFamily="18" charset="0"/>
              </a:rPr>
              <a:t>)</a:t>
            </a:r>
          </a:p>
          <a:p>
            <a:pPr marL="800100" lvl="1" indent="0" algn="just">
              <a:lnSpc>
                <a:spcPct val="100000"/>
              </a:lnSpc>
              <a:spcAft>
                <a:spcPts val="800"/>
              </a:spcAft>
              <a:buFont typeface="Arial" panose="020B0604020202020204" pitchFamily="34" charset="0"/>
              <a:buChar char="-"/>
            </a:pPr>
            <a:r>
              <a:rPr lang="en-US" sz="1400">
                <a:latin typeface="Times New Roman" panose="02020603050405020304" pitchFamily="18" charset="0"/>
                <a:ea typeface="Arial" panose="020B0604020202020204" pitchFamily="34" charset="0"/>
                <a:cs typeface="Times New Roman" panose="02020603050405020304" pitchFamily="18" charset="0"/>
              </a:rPr>
              <a:t> Lưu trữ thông tin của thương hiệu:Người Dùng đã comment, sản phẩm đã comment, thời gian tạo</a:t>
            </a:r>
            <a:endParaRPr lang="vi-VN" sz="14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0" algn="just">
              <a:lnSpc>
                <a:spcPct val="100000"/>
              </a:lnSpc>
              <a:spcAft>
                <a:spcPts val="800"/>
              </a:spcAft>
              <a:buFont typeface="Arial" panose="020B0604020202020204" pitchFamily="34" charset="0"/>
              <a:buChar char="-"/>
            </a:pPr>
            <a:r>
              <a:rPr lang="en-US" sz="1600" b="1" u="sng">
                <a:effectLst/>
                <a:latin typeface="Times New Roman" panose="02020603050405020304" pitchFamily="18" charset="0"/>
                <a:ea typeface="Arial" panose="020B0604020202020204" pitchFamily="34" charset="0"/>
                <a:cs typeface="Times New Roman" panose="02020603050405020304" pitchFamily="18" charset="0"/>
              </a:rPr>
              <a:t> Orders( id, purchase_date, total_price, detail , status, user_id, name, email, phone, address, created_at, updated_at)</a:t>
            </a:r>
          </a:p>
          <a:p>
            <a:pPr marL="800100" lvl="1" indent="0" algn="just">
              <a:lnSpc>
                <a:spcPct val="100000"/>
              </a:lnSpc>
              <a:spcAft>
                <a:spcPts val="800"/>
              </a:spcAft>
              <a:buFont typeface="Arial" panose="020B0604020202020204" pitchFamily="34" charset="0"/>
              <a:buChar char="-"/>
            </a:pPr>
            <a:r>
              <a:rPr lang="en-US" sz="1200">
                <a:effectLst/>
                <a:latin typeface="Times New Roman" panose="02020603050405020304" pitchFamily="18" charset="0"/>
                <a:ea typeface="Arial" panose="020B0604020202020204" pitchFamily="34" charset="0"/>
                <a:cs typeface="Times New Roman" panose="02020603050405020304" pitchFamily="18" charset="0"/>
              </a:rPr>
              <a:t> </a:t>
            </a:r>
            <a:r>
              <a:rPr lang="en-US" sz="1400">
                <a:latin typeface="Times New Roman" panose="02020603050405020304" pitchFamily="18" charset="0"/>
                <a:ea typeface="Arial" panose="020B0604020202020204" pitchFamily="34" charset="0"/>
                <a:cs typeface="Times New Roman" panose="02020603050405020304" pitchFamily="18" charset="0"/>
              </a:rPr>
              <a:t>Lưu trữ thông tin của Đơn Hàng: Ngày đặt, tổng tiền, thông tin thêm, trạng thái , mã người dung, tên người dùung , email , địa chỉ, số điện thoại, thời gian đặt</a:t>
            </a:r>
            <a:endParaRPr lang="en-US" sz="14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0" algn="just">
              <a:lnSpc>
                <a:spcPct val="100000"/>
              </a:lnSpc>
              <a:spcAft>
                <a:spcPts val="800"/>
              </a:spcAft>
              <a:buFont typeface="Arial" panose="020B0604020202020204" pitchFamily="34" charset="0"/>
              <a:buChar char="-"/>
            </a:pPr>
            <a:r>
              <a:rPr lang="en-US" sz="1600" b="1" u="sng">
                <a:effectLst/>
                <a:latin typeface="Times New Roman" panose="02020603050405020304" pitchFamily="18" charset="0"/>
                <a:ea typeface="Arial" panose="020B0604020202020204" pitchFamily="34" charset="0"/>
                <a:cs typeface="Times New Roman" panose="02020603050405020304" pitchFamily="18" charset="0"/>
              </a:rPr>
              <a:t> Orders_Detail( id, price, quanty, order_id, product_id)</a:t>
            </a:r>
          </a:p>
          <a:p>
            <a:pPr marL="800100" lvl="1" indent="0" algn="just">
              <a:lnSpc>
                <a:spcPct val="100000"/>
              </a:lnSpc>
              <a:spcAft>
                <a:spcPts val="800"/>
              </a:spcAft>
              <a:buFont typeface="Arial" panose="020B0604020202020204" pitchFamily="34" charset="0"/>
              <a:buChar char="-"/>
            </a:pPr>
            <a:r>
              <a:rPr lang="en-US" sz="1200">
                <a:effectLst/>
                <a:latin typeface="Times New Roman" panose="02020603050405020304" pitchFamily="18" charset="0"/>
                <a:ea typeface="Arial" panose="020B0604020202020204" pitchFamily="34" charset="0"/>
                <a:cs typeface="Times New Roman" panose="02020603050405020304" pitchFamily="18" charset="0"/>
              </a:rPr>
              <a:t> </a:t>
            </a:r>
            <a:r>
              <a:rPr lang="en-US" sz="1400">
                <a:latin typeface="Times New Roman" panose="02020603050405020304" pitchFamily="18" charset="0"/>
                <a:ea typeface="Arial" panose="020B0604020202020204" pitchFamily="34" charset="0"/>
                <a:cs typeface="Times New Roman" panose="02020603050405020304" pitchFamily="18" charset="0"/>
              </a:rPr>
              <a:t>Lưu trữ thông tin chi tiết của Đơn Hàng: Đơn giá , số lượng , mã đơn hàng</a:t>
            </a:r>
            <a:endParaRPr lang="en-US" sz="14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0" algn="just">
              <a:lnSpc>
                <a:spcPct val="100000"/>
              </a:lnSpc>
              <a:spcAft>
                <a:spcPts val="800"/>
              </a:spcAft>
              <a:buFont typeface="Arial" panose="020B0604020202020204" pitchFamily="34" charset="0"/>
              <a:buChar char="-"/>
            </a:pPr>
            <a:endParaRPr lang="vi-VN" sz="1600" dirty="0">
              <a:effectLst/>
              <a:latin typeface="Times New Roman" panose="02020603050405020304" pitchFamily="18" charset="0"/>
              <a:ea typeface="Arial" panose="020B0604020202020204" pitchFamily="34" charset="0"/>
              <a:cs typeface="Times New Roman" panose="02020603050405020304" pitchFamily="18" charset="0"/>
            </a:endParaRPr>
          </a:p>
          <a:p>
            <a:pPr indent="0">
              <a:lnSpc>
                <a:spcPct val="100000"/>
              </a:lnSpc>
            </a:pPr>
            <a:endParaRPr lang="vi-VN" sz="1600" dirty="0"/>
          </a:p>
        </p:txBody>
      </p:sp>
    </p:spTree>
    <p:extLst>
      <p:ext uri="{BB962C8B-B14F-4D97-AF65-F5344CB8AC3E}">
        <p14:creationId xmlns:p14="http://schemas.microsoft.com/office/powerpoint/2010/main" val="167122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3AD6F-2FE1-49CB-9655-8356B1BEFC65}"/>
              </a:ext>
            </a:extLst>
          </p:cNvPr>
          <p:cNvSpPr>
            <a:spLocks noGrp="1"/>
          </p:cNvSpPr>
          <p:nvPr>
            <p:ph type="title"/>
          </p:nvPr>
        </p:nvSpPr>
        <p:spPr>
          <a:xfrm>
            <a:off x="1104900" y="76200"/>
            <a:ext cx="9980682" cy="576943"/>
          </a:xfrm>
        </p:spPr>
        <p:txBody>
          <a:bodyPr/>
          <a:lstStyle/>
          <a:p>
            <a:r>
              <a:rPr lang="vi-VN"/>
              <a:t>Phân công công việc :</a:t>
            </a:r>
          </a:p>
        </p:txBody>
      </p:sp>
      <p:graphicFrame>
        <p:nvGraphicFramePr>
          <p:cNvPr id="5" name="Table 4">
            <a:extLst>
              <a:ext uri="{FF2B5EF4-FFF2-40B4-BE49-F238E27FC236}">
                <a16:creationId xmlns:a16="http://schemas.microsoft.com/office/drawing/2014/main" id="{2D676E5F-6B19-4D0E-8BF3-70B0AC68CEE9}"/>
              </a:ext>
            </a:extLst>
          </p:cNvPr>
          <p:cNvGraphicFramePr>
            <a:graphicFrameLocks noGrp="1"/>
          </p:cNvGraphicFramePr>
          <p:nvPr>
            <p:extLst>
              <p:ext uri="{D42A27DB-BD31-4B8C-83A1-F6EECF244321}">
                <p14:modId xmlns:p14="http://schemas.microsoft.com/office/powerpoint/2010/main" val="3176294826"/>
              </p:ext>
            </p:extLst>
          </p:nvPr>
        </p:nvGraphicFramePr>
        <p:xfrm>
          <a:off x="541175" y="653141"/>
          <a:ext cx="11010124" cy="5850286"/>
        </p:xfrm>
        <a:graphic>
          <a:graphicData uri="http://schemas.openxmlformats.org/drawingml/2006/table">
            <a:tbl>
              <a:tblPr firstRow="1" firstCol="1" bandRow="1">
                <a:tableStyleId>{5C22544A-7EE6-4342-B048-85BDC9FD1C3A}</a:tableStyleId>
              </a:tblPr>
              <a:tblGrid>
                <a:gridCol w="558631">
                  <a:extLst>
                    <a:ext uri="{9D8B030D-6E8A-4147-A177-3AD203B41FA5}">
                      <a16:colId xmlns:a16="http://schemas.microsoft.com/office/drawing/2014/main" val="3948419260"/>
                    </a:ext>
                  </a:extLst>
                </a:gridCol>
                <a:gridCol w="2633554">
                  <a:extLst>
                    <a:ext uri="{9D8B030D-6E8A-4147-A177-3AD203B41FA5}">
                      <a16:colId xmlns:a16="http://schemas.microsoft.com/office/drawing/2014/main" val="805131234"/>
                    </a:ext>
                  </a:extLst>
                </a:gridCol>
                <a:gridCol w="3112382">
                  <a:extLst>
                    <a:ext uri="{9D8B030D-6E8A-4147-A177-3AD203B41FA5}">
                      <a16:colId xmlns:a16="http://schemas.microsoft.com/office/drawing/2014/main" val="710689578"/>
                    </a:ext>
                  </a:extLst>
                </a:gridCol>
                <a:gridCol w="957654">
                  <a:extLst>
                    <a:ext uri="{9D8B030D-6E8A-4147-A177-3AD203B41FA5}">
                      <a16:colId xmlns:a16="http://schemas.microsoft.com/office/drawing/2014/main" val="1535816852"/>
                    </a:ext>
                  </a:extLst>
                </a:gridCol>
                <a:gridCol w="1881618">
                  <a:extLst>
                    <a:ext uri="{9D8B030D-6E8A-4147-A177-3AD203B41FA5}">
                      <a16:colId xmlns:a16="http://schemas.microsoft.com/office/drawing/2014/main" val="3688342623"/>
                    </a:ext>
                  </a:extLst>
                </a:gridCol>
                <a:gridCol w="1342493">
                  <a:extLst>
                    <a:ext uri="{9D8B030D-6E8A-4147-A177-3AD203B41FA5}">
                      <a16:colId xmlns:a16="http://schemas.microsoft.com/office/drawing/2014/main" val="1761980609"/>
                    </a:ext>
                  </a:extLst>
                </a:gridCol>
                <a:gridCol w="143623">
                  <a:extLst>
                    <a:ext uri="{9D8B030D-6E8A-4147-A177-3AD203B41FA5}">
                      <a16:colId xmlns:a16="http://schemas.microsoft.com/office/drawing/2014/main" val="3704237315"/>
                    </a:ext>
                  </a:extLst>
                </a:gridCol>
                <a:gridCol w="143623">
                  <a:extLst>
                    <a:ext uri="{9D8B030D-6E8A-4147-A177-3AD203B41FA5}">
                      <a16:colId xmlns:a16="http://schemas.microsoft.com/office/drawing/2014/main" val="2317805075"/>
                    </a:ext>
                  </a:extLst>
                </a:gridCol>
                <a:gridCol w="236546">
                  <a:extLst>
                    <a:ext uri="{9D8B030D-6E8A-4147-A177-3AD203B41FA5}">
                      <a16:colId xmlns:a16="http://schemas.microsoft.com/office/drawing/2014/main" val="2449067425"/>
                    </a:ext>
                  </a:extLst>
                </a:gridCol>
              </a:tblGrid>
              <a:tr h="348522">
                <a:tc>
                  <a:txBody>
                    <a:bodyPr/>
                    <a:lstStyle/>
                    <a:p>
                      <a:pPr algn="ctr">
                        <a:lnSpc>
                          <a:spcPct val="107000"/>
                        </a:lnSpc>
                        <a:spcAft>
                          <a:spcPts val="800"/>
                        </a:spcAft>
                      </a:pPr>
                      <a:r>
                        <a:rPr lang="en-US" sz="1100">
                          <a:effectLst/>
                        </a:rPr>
                        <a:t>ID</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Công việc</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a:txBody>
                    <a:bodyPr/>
                    <a:lstStyle/>
                    <a:p>
                      <a:pPr algn="ctr">
                        <a:lnSpc>
                          <a:spcPct val="107000"/>
                        </a:lnSpc>
                        <a:spcAft>
                          <a:spcPts val="800"/>
                        </a:spcAft>
                      </a:pPr>
                      <a:r>
                        <a:rPr lang="en-US" sz="1100">
                          <a:effectLst/>
                        </a:rPr>
                        <a:t>Tên thành viên</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Mức độ hoàn thành</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marR="268605" algn="ctr">
                        <a:lnSpc>
                          <a:spcPct val="107000"/>
                        </a:lnSpc>
                        <a:spcAft>
                          <a:spcPts val="800"/>
                        </a:spcAft>
                      </a:pPr>
                      <a:r>
                        <a:rPr lang="en-US" sz="1100">
                          <a:effectLst/>
                        </a:rPr>
                        <a:t>Tình trạng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2152520604"/>
                  </a:ext>
                </a:extLst>
              </a:tr>
              <a:tr h="221939">
                <a:tc>
                  <a:txBody>
                    <a:bodyPr/>
                    <a:lstStyle/>
                    <a:p>
                      <a:pPr algn="ctr">
                        <a:lnSpc>
                          <a:spcPct val="107000"/>
                        </a:lnSpc>
                        <a:spcAft>
                          <a:spcPts val="800"/>
                        </a:spcAft>
                      </a:pPr>
                      <a:r>
                        <a:rPr lang="en-US" sz="1100">
                          <a:effectLst/>
                        </a:rPr>
                        <a:t>1</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rowSpan="10">
                  <a:txBody>
                    <a:bodyPr/>
                    <a:lstStyle/>
                    <a:p>
                      <a:pPr algn="ctr">
                        <a:lnSpc>
                          <a:spcPct val="107000"/>
                        </a:lnSpc>
                        <a:spcAft>
                          <a:spcPts val="800"/>
                        </a:spcAft>
                      </a:pPr>
                      <a:r>
                        <a:rPr lang="en-US" sz="1100">
                          <a:effectLst/>
                        </a:rPr>
                        <a:t>Admin</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a:txBody>
                    <a:bodyPr/>
                    <a:lstStyle/>
                    <a:p>
                      <a:pPr algn="ctr">
                        <a:lnSpc>
                          <a:spcPct val="107000"/>
                        </a:lnSpc>
                        <a:spcAft>
                          <a:spcPts val="800"/>
                        </a:spcAft>
                      </a:pPr>
                      <a:r>
                        <a:rPr lang="en-US" sz="1100">
                          <a:effectLst/>
                        </a:rPr>
                        <a:t>Log in</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Hòa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50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2692243189"/>
                  </a:ext>
                </a:extLst>
              </a:tr>
              <a:tr h="171343">
                <a:tc>
                  <a:txBody>
                    <a:bodyPr/>
                    <a:lstStyle/>
                    <a:p>
                      <a:pPr algn="ctr">
                        <a:lnSpc>
                          <a:spcPct val="107000"/>
                        </a:lnSpc>
                        <a:spcAft>
                          <a:spcPts val="800"/>
                        </a:spcAft>
                      </a:pPr>
                      <a:r>
                        <a:rPr lang="en-US" sz="1100">
                          <a:effectLst/>
                        </a:rPr>
                        <a:t>2</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vMerge="1">
                  <a:txBody>
                    <a:bodyPr/>
                    <a:lstStyle/>
                    <a:p>
                      <a:endParaRPr lang="vi-VN"/>
                    </a:p>
                  </a:txBody>
                  <a:tcPr/>
                </a:tc>
                <a:tc>
                  <a:txBody>
                    <a:bodyPr/>
                    <a:lstStyle/>
                    <a:p>
                      <a:pPr algn="ctr">
                        <a:lnSpc>
                          <a:spcPct val="107000"/>
                        </a:lnSpc>
                        <a:spcAft>
                          <a:spcPts val="800"/>
                        </a:spcAft>
                      </a:pPr>
                      <a:r>
                        <a:rPr lang="en-US" sz="1100">
                          <a:effectLst/>
                        </a:rPr>
                        <a:t>Log out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Hòa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3073549101"/>
                  </a:ext>
                </a:extLst>
              </a:tr>
              <a:tr h="171343">
                <a:tc>
                  <a:txBody>
                    <a:bodyPr/>
                    <a:lstStyle/>
                    <a:p>
                      <a:pPr algn="ctr">
                        <a:lnSpc>
                          <a:spcPct val="107000"/>
                        </a:lnSpc>
                        <a:spcAft>
                          <a:spcPts val="800"/>
                        </a:spcAft>
                      </a:pPr>
                      <a:r>
                        <a:rPr lang="en-US" sz="1100">
                          <a:effectLst/>
                        </a:rPr>
                        <a:t>3</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vMerge="1">
                  <a:txBody>
                    <a:bodyPr/>
                    <a:lstStyle/>
                    <a:p>
                      <a:endParaRPr lang="vi-VN"/>
                    </a:p>
                  </a:txBody>
                  <a:tcPr/>
                </a:tc>
                <a:tc>
                  <a:txBody>
                    <a:bodyPr/>
                    <a:lstStyle/>
                    <a:p>
                      <a:pPr algn="ctr">
                        <a:lnSpc>
                          <a:spcPct val="107000"/>
                        </a:lnSpc>
                        <a:spcAft>
                          <a:spcPts val="800"/>
                        </a:spcAft>
                      </a:pPr>
                      <a:r>
                        <a:rPr lang="en-US" sz="1100">
                          <a:effectLst/>
                        </a:rPr>
                        <a:t>Manage personal information</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Trung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1648195600"/>
                  </a:ext>
                </a:extLst>
              </a:tr>
              <a:tr h="171343">
                <a:tc>
                  <a:txBody>
                    <a:bodyPr/>
                    <a:lstStyle/>
                    <a:p>
                      <a:pPr algn="ctr">
                        <a:lnSpc>
                          <a:spcPct val="107000"/>
                        </a:lnSpc>
                        <a:spcAft>
                          <a:spcPts val="800"/>
                        </a:spcAft>
                      </a:pPr>
                      <a:r>
                        <a:rPr lang="en-US" sz="1100">
                          <a:effectLst/>
                        </a:rPr>
                        <a:t>4</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vMerge="1">
                  <a:txBody>
                    <a:bodyPr/>
                    <a:lstStyle/>
                    <a:p>
                      <a:endParaRPr lang="vi-VN"/>
                    </a:p>
                  </a:txBody>
                  <a:tcPr/>
                </a:tc>
                <a:tc>
                  <a:txBody>
                    <a:bodyPr/>
                    <a:lstStyle/>
                    <a:p>
                      <a:pPr algn="ctr">
                        <a:lnSpc>
                          <a:spcPct val="107000"/>
                        </a:lnSpc>
                        <a:spcAft>
                          <a:spcPts val="800"/>
                        </a:spcAft>
                      </a:pPr>
                      <a:r>
                        <a:rPr lang="en-US" sz="1100">
                          <a:effectLst/>
                        </a:rPr>
                        <a:t>Account Management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Trung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2159667729"/>
                  </a:ext>
                </a:extLst>
              </a:tr>
              <a:tr h="171343">
                <a:tc>
                  <a:txBody>
                    <a:bodyPr/>
                    <a:lstStyle/>
                    <a:p>
                      <a:pPr algn="ctr">
                        <a:lnSpc>
                          <a:spcPct val="107000"/>
                        </a:lnSpc>
                        <a:spcAft>
                          <a:spcPts val="800"/>
                        </a:spcAft>
                      </a:pPr>
                      <a:r>
                        <a:rPr lang="en-US" sz="1100">
                          <a:effectLst/>
                        </a:rPr>
                        <a:t>5</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vMerge="1">
                  <a:txBody>
                    <a:bodyPr/>
                    <a:lstStyle/>
                    <a:p>
                      <a:endParaRPr lang="vi-VN"/>
                    </a:p>
                  </a:txBody>
                  <a:tcPr/>
                </a:tc>
                <a:tc>
                  <a:txBody>
                    <a:bodyPr/>
                    <a:lstStyle/>
                    <a:p>
                      <a:pPr algn="ctr">
                        <a:lnSpc>
                          <a:spcPct val="107000"/>
                        </a:lnSpc>
                        <a:spcAft>
                          <a:spcPts val="800"/>
                        </a:spcAft>
                      </a:pPr>
                      <a:r>
                        <a:rPr lang="en-US" sz="1100">
                          <a:effectLst/>
                        </a:rPr>
                        <a:t>Manage product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Trung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745269532"/>
                  </a:ext>
                </a:extLst>
              </a:tr>
              <a:tr h="171343">
                <a:tc>
                  <a:txBody>
                    <a:bodyPr/>
                    <a:lstStyle/>
                    <a:p>
                      <a:pPr algn="ctr">
                        <a:lnSpc>
                          <a:spcPct val="107000"/>
                        </a:lnSpc>
                        <a:spcAft>
                          <a:spcPts val="800"/>
                        </a:spcAft>
                      </a:pPr>
                      <a:r>
                        <a:rPr lang="en-US" sz="1100">
                          <a:effectLst/>
                        </a:rPr>
                        <a:t>6</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vMerge="1">
                  <a:txBody>
                    <a:bodyPr/>
                    <a:lstStyle/>
                    <a:p>
                      <a:endParaRPr lang="vi-VN"/>
                    </a:p>
                  </a:txBody>
                  <a:tcPr/>
                </a:tc>
                <a:tc>
                  <a:txBody>
                    <a:bodyPr/>
                    <a:lstStyle/>
                    <a:p>
                      <a:pPr algn="ctr">
                        <a:lnSpc>
                          <a:spcPct val="107000"/>
                        </a:lnSpc>
                        <a:spcAft>
                          <a:spcPts val="800"/>
                        </a:spcAft>
                      </a:pPr>
                      <a:r>
                        <a:rPr lang="en-US" sz="1100">
                          <a:effectLst/>
                        </a:rPr>
                        <a:t>Order Management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Huy</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2815878782"/>
                  </a:ext>
                </a:extLst>
              </a:tr>
              <a:tr h="171343">
                <a:tc>
                  <a:txBody>
                    <a:bodyPr/>
                    <a:lstStyle/>
                    <a:p>
                      <a:pPr algn="ctr">
                        <a:lnSpc>
                          <a:spcPct val="107000"/>
                        </a:lnSpc>
                        <a:spcAft>
                          <a:spcPts val="800"/>
                        </a:spcAft>
                      </a:pPr>
                      <a:r>
                        <a:rPr lang="en-US" sz="1100">
                          <a:effectLst/>
                        </a:rPr>
                        <a:t>7</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vMerge="1">
                  <a:txBody>
                    <a:bodyPr/>
                    <a:lstStyle/>
                    <a:p>
                      <a:endParaRPr lang="vi-VN"/>
                    </a:p>
                  </a:txBody>
                  <a:tcPr/>
                </a:tc>
                <a:tc>
                  <a:txBody>
                    <a:bodyPr/>
                    <a:lstStyle/>
                    <a:p>
                      <a:pPr algn="ctr">
                        <a:lnSpc>
                          <a:spcPct val="107000"/>
                        </a:lnSpc>
                        <a:spcAft>
                          <a:spcPts val="800"/>
                        </a:spcAft>
                      </a:pPr>
                      <a:r>
                        <a:rPr lang="en-US" sz="1100">
                          <a:effectLst/>
                        </a:rPr>
                        <a:t>Manage comments and feedback</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Trung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764280106"/>
                  </a:ext>
                </a:extLst>
              </a:tr>
              <a:tr h="171343">
                <a:tc>
                  <a:txBody>
                    <a:bodyPr/>
                    <a:lstStyle/>
                    <a:p>
                      <a:pPr algn="ctr">
                        <a:lnSpc>
                          <a:spcPct val="107000"/>
                        </a:lnSpc>
                        <a:spcAft>
                          <a:spcPts val="800"/>
                        </a:spcAft>
                      </a:pPr>
                      <a:r>
                        <a:rPr lang="en-US" sz="1100">
                          <a:effectLst/>
                        </a:rPr>
                        <a:t>8</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vMerge="1">
                  <a:txBody>
                    <a:bodyPr/>
                    <a:lstStyle/>
                    <a:p>
                      <a:endParaRPr lang="vi-VN"/>
                    </a:p>
                  </a:txBody>
                  <a:tcPr/>
                </a:tc>
                <a:tc>
                  <a:txBody>
                    <a:bodyPr/>
                    <a:lstStyle/>
                    <a:p>
                      <a:pPr algn="ctr">
                        <a:lnSpc>
                          <a:spcPct val="107000"/>
                        </a:lnSpc>
                        <a:spcAft>
                          <a:spcPts val="800"/>
                        </a:spcAft>
                      </a:pPr>
                      <a:r>
                        <a:rPr lang="en-US" sz="1100">
                          <a:effectLst/>
                        </a:rPr>
                        <a:t>Create, Delete, Update product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a:txBody>
                    <a:bodyPr/>
                    <a:lstStyle/>
                    <a:p>
                      <a:pPr algn="ctr">
                        <a:lnSpc>
                          <a:spcPct val="107000"/>
                        </a:lnSpc>
                        <a:spcAft>
                          <a:spcPts val="800"/>
                        </a:spcAft>
                      </a:pPr>
                      <a:r>
                        <a:rPr lang="en-US" sz="1100">
                          <a:effectLst/>
                        </a:rPr>
                        <a:t>Huy</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1134851009"/>
                  </a:ext>
                </a:extLst>
              </a:tr>
              <a:tr h="171343">
                <a:tc>
                  <a:txBody>
                    <a:bodyPr/>
                    <a:lstStyle/>
                    <a:p>
                      <a:pPr algn="ctr">
                        <a:lnSpc>
                          <a:spcPct val="107000"/>
                        </a:lnSpc>
                        <a:spcAft>
                          <a:spcPts val="800"/>
                        </a:spcAft>
                      </a:pPr>
                      <a:r>
                        <a:rPr lang="en-US" sz="1100">
                          <a:effectLst/>
                        </a:rPr>
                        <a:t>9</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vMerge="1">
                  <a:txBody>
                    <a:bodyPr/>
                    <a:lstStyle/>
                    <a:p>
                      <a:endParaRPr lang="vi-VN"/>
                    </a:p>
                  </a:txBody>
                  <a:tcPr/>
                </a:tc>
                <a:tc>
                  <a:txBody>
                    <a:bodyPr/>
                    <a:lstStyle/>
                    <a:p>
                      <a:pPr algn="ctr">
                        <a:lnSpc>
                          <a:spcPct val="107000"/>
                        </a:lnSpc>
                        <a:spcAft>
                          <a:spcPts val="800"/>
                        </a:spcAft>
                      </a:pPr>
                      <a:r>
                        <a:rPr lang="en-US" sz="1100">
                          <a:effectLst/>
                        </a:rPr>
                        <a:t>Create, Delete, Update </a:t>
                      </a:r>
                      <a:r>
                        <a:rPr lang="vi-VN" sz="1100">
                          <a:effectLst/>
                        </a:rPr>
                        <a:t>truemark</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a:txBody>
                    <a:bodyPr/>
                    <a:lstStyle/>
                    <a:p>
                      <a:pPr algn="ctr">
                        <a:lnSpc>
                          <a:spcPct val="107000"/>
                        </a:lnSpc>
                        <a:spcAft>
                          <a:spcPts val="800"/>
                        </a:spcAft>
                      </a:pPr>
                      <a:r>
                        <a:rPr lang="en-US" sz="1100">
                          <a:effectLst/>
                        </a:rPr>
                        <a:t>Đạt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1911171965"/>
                  </a:ext>
                </a:extLst>
              </a:tr>
              <a:tr h="171343">
                <a:tc>
                  <a:txBody>
                    <a:bodyPr/>
                    <a:lstStyle/>
                    <a:p>
                      <a:pPr algn="ctr">
                        <a:lnSpc>
                          <a:spcPct val="107000"/>
                        </a:lnSpc>
                        <a:spcAft>
                          <a:spcPts val="800"/>
                        </a:spcAft>
                      </a:pPr>
                      <a:r>
                        <a:rPr lang="en-US" sz="1100">
                          <a:effectLst/>
                        </a:rPr>
                        <a:t>10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vMerge="1">
                  <a:txBody>
                    <a:bodyPr/>
                    <a:lstStyle/>
                    <a:p>
                      <a:endParaRPr lang="vi-VN"/>
                    </a:p>
                  </a:txBody>
                  <a:tcPr/>
                </a:tc>
                <a:tc>
                  <a:txBody>
                    <a:bodyPr/>
                    <a:lstStyle/>
                    <a:p>
                      <a:pPr algn="ctr">
                        <a:lnSpc>
                          <a:spcPct val="107000"/>
                        </a:lnSpc>
                        <a:spcAft>
                          <a:spcPts val="800"/>
                        </a:spcAft>
                      </a:pPr>
                      <a:r>
                        <a:rPr lang="en-US" sz="1100">
                          <a:effectLst/>
                        </a:rPr>
                        <a:t>Create, Delete, Update </a:t>
                      </a:r>
                      <a:r>
                        <a:rPr lang="vi-VN" sz="1100">
                          <a:effectLst/>
                        </a:rPr>
                        <a:t>categories</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a:txBody>
                    <a:bodyPr/>
                    <a:lstStyle/>
                    <a:p>
                      <a:pPr algn="ctr">
                        <a:lnSpc>
                          <a:spcPct val="107000"/>
                        </a:lnSpc>
                        <a:spcAft>
                          <a:spcPts val="800"/>
                        </a:spcAft>
                      </a:pPr>
                      <a:r>
                        <a:rPr lang="en-US" sz="1100">
                          <a:effectLst/>
                        </a:rPr>
                        <a:t>Đạt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1865647915"/>
                  </a:ext>
                </a:extLst>
              </a:tr>
              <a:tr h="167367">
                <a:tc gridSpan="7">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3917721266"/>
                  </a:ext>
                </a:extLst>
              </a:tr>
              <a:tr h="171343">
                <a:tc>
                  <a:txBody>
                    <a:bodyPr/>
                    <a:lstStyle/>
                    <a:p>
                      <a:pPr algn="ctr">
                        <a:lnSpc>
                          <a:spcPct val="107000"/>
                        </a:lnSpc>
                        <a:spcAft>
                          <a:spcPts val="800"/>
                        </a:spcAft>
                      </a:pPr>
                      <a:r>
                        <a:rPr lang="en-US" sz="1100">
                          <a:effectLst/>
                        </a:rPr>
                        <a:t>1</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rowSpan="6">
                  <a:txBody>
                    <a:bodyPr/>
                    <a:lstStyle/>
                    <a:p>
                      <a:pPr algn="ctr">
                        <a:lnSpc>
                          <a:spcPct val="107000"/>
                        </a:lnSpc>
                        <a:spcAft>
                          <a:spcPts val="800"/>
                        </a:spcAft>
                      </a:pPr>
                      <a:r>
                        <a:rPr lang="en-US" sz="1100">
                          <a:effectLst/>
                        </a:rPr>
                        <a:t>Customers are not registered</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a:txBody>
                    <a:bodyPr/>
                    <a:lstStyle/>
                    <a:p>
                      <a:pPr algn="ctr">
                        <a:lnSpc>
                          <a:spcPct val="107000"/>
                        </a:lnSpc>
                        <a:spcAft>
                          <a:spcPts val="800"/>
                        </a:spcAft>
                      </a:pPr>
                      <a:r>
                        <a:rPr lang="en-US" sz="1100">
                          <a:effectLst/>
                        </a:rPr>
                        <a:t>Register</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Hòa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2588639203"/>
                  </a:ext>
                </a:extLst>
              </a:tr>
              <a:tr h="171343">
                <a:tc>
                  <a:txBody>
                    <a:bodyPr/>
                    <a:lstStyle/>
                    <a:p>
                      <a:pPr algn="ctr">
                        <a:lnSpc>
                          <a:spcPct val="107000"/>
                        </a:lnSpc>
                        <a:spcAft>
                          <a:spcPts val="800"/>
                        </a:spcAft>
                      </a:pPr>
                      <a:r>
                        <a:rPr lang="en-US" sz="1100">
                          <a:effectLst/>
                        </a:rPr>
                        <a:t>2</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vMerge="1">
                  <a:txBody>
                    <a:bodyPr/>
                    <a:lstStyle/>
                    <a:p>
                      <a:endParaRPr lang="vi-VN"/>
                    </a:p>
                  </a:txBody>
                  <a:tcPr/>
                </a:tc>
                <a:tc>
                  <a:txBody>
                    <a:bodyPr/>
                    <a:lstStyle/>
                    <a:p>
                      <a:pPr algn="ctr">
                        <a:lnSpc>
                          <a:spcPct val="107000"/>
                        </a:lnSpc>
                        <a:spcAft>
                          <a:spcPts val="800"/>
                        </a:spcAft>
                      </a:pPr>
                      <a:r>
                        <a:rPr lang="en-US" sz="1100">
                          <a:effectLst/>
                        </a:rPr>
                        <a:t>View product list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Trung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1899919832"/>
                  </a:ext>
                </a:extLst>
              </a:tr>
              <a:tr h="171343">
                <a:tc>
                  <a:txBody>
                    <a:bodyPr/>
                    <a:lstStyle/>
                    <a:p>
                      <a:pPr algn="ctr">
                        <a:lnSpc>
                          <a:spcPct val="107000"/>
                        </a:lnSpc>
                        <a:spcAft>
                          <a:spcPts val="800"/>
                        </a:spcAft>
                      </a:pPr>
                      <a:r>
                        <a:rPr lang="en-US" sz="1100">
                          <a:effectLst/>
                        </a:rPr>
                        <a:t>3</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vMerge="1">
                  <a:txBody>
                    <a:bodyPr/>
                    <a:lstStyle/>
                    <a:p>
                      <a:endParaRPr lang="vi-VN"/>
                    </a:p>
                  </a:txBody>
                  <a:tcPr/>
                </a:tc>
                <a:tc>
                  <a:txBody>
                    <a:bodyPr/>
                    <a:lstStyle/>
                    <a:p>
                      <a:pPr algn="ctr">
                        <a:lnSpc>
                          <a:spcPct val="107000"/>
                        </a:lnSpc>
                        <a:spcAft>
                          <a:spcPts val="800"/>
                        </a:spcAft>
                      </a:pPr>
                      <a:r>
                        <a:rPr lang="en-US" sz="1100">
                          <a:effectLst/>
                        </a:rPr>
                        <a:t>Find product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Hòa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1040508381"/>
                  </a:ext>
                </a:extLst>
              </a:tr>
              <a:tr h="171343">
                <a:tc>
                  <a:txBody>
                    <a:bodyPr/>
                    <a:lstStyle/>
                    <a:p>
                      <a:pPr algn="ctr">
                        <a:lnSpc>
                          <a:spcPct val="107000"/>
                        </a:lnSpc>
                        <a:spcAft>
                          <a:spcPts val="800"/>
                        </a:spcAft>
                      </a:pPr>
                      <a:r>
                        <a:rPr lang="en-US" sz="1100">
                          <a:effectLst/>
                        </a:rPr>
                        <a:t>4</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vMerge="1">
                  <a:txBody>
                    <a:bodyPr/>
                    <a:lstStyle/>
                    <a:p>
                      <a:endParaRPr lang="vi-VN"/>
                    </a:p>
                  </a:txBody>
                  <a:tcPr/>
                </a:tc>
                <a:tc>
                  <a:txBody>
                    <a:bodyPr/>
                    <a:lstStyle/>
                    <a:p>
                      <a:pPr algn="ctr">
                        <a:lnSpc>
                          <a:spcPct val="107000"/>
                        </a:lnSpc>
                        <a:spcAft>
                          <a:spcPts val="800"/>
                        </a:spcAft>
                      </a:pPr>
                      <a:r>
                        <a:rPr lang="en-US" sz="1100">
                          <a:effectLst/>
                        </a:rPr>
                        <a:t>View detail product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Hòa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692735503"/>
                  </a:ext>
                </a:extLst>
              </a:tr>
              <a:tr h="171343">
                <a:tc>
                  <a:txBody>
                    <a:bodyPr/>
                    <a:lstStyle/>
                    <a:p>
                      <a:pPr algn="ctr">
                        <a:lnSpc>
                          <a:spcPct val="107000"/>
                        </a:lnSpc>
                        <a:spcAft>
                          <a:spcPts val="800"/>
                        </a:spcAft>
                      </a:pPr>
                      <a:r>
                        <a:rPr lang="en-US" sz="1100">
                          <a:effectLst/>
                        </a:rPr>
                        <a:t>5</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vMerge="1">
                  <a:txBody>
                    <a:bodyPr/>
                    <a:lstStyle/>
                    <a:p>
                      <a:endParaRPr lang="vi-VN"/>
                    </a:p>
                  </a:txBody>
                  <a:tcPr/>
                </a:tc>
                <a:tc>
                  <a:txBody>
                    <a:bodyPr/>
                    <a:lstStyle/>
                    <a:p>
                      <a:pPr algn="ctr">
                        <a:lnSpc>
                          <a:spcPct val="107000"/>
                        </a:lnSpc>
                        <a:spcAft>
                          <a:spcPts val="800"/>
                        </a:spcAft>
                      </a:pPr>
                      <a:r>
                        <a:rPr lang="en-US" sz="1100">
                          <a:effectLst/>
                        </a:rPr>
                        <a:t>View </a:t>
                      </a:r>
                      <a:r>
                        <a:rPr lang="vi-VN" sz="1100">
                          <a:effectLst/>
                        </a:rPr>
                        <a:t>truemark </a:t>
                      </a:r>
                      <a:r>
                        <a:rPr lang="en-US" sz="1100">
                          <a:effectLst/>
                        </a:rPr>
                        <a:t>list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Đạt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2274329249"/>
                  </a:ext>
                </a:extLst>
              </a:tr>
              <a:tr h="171343">
                <a:tc>
                  <a:txBody>
                    <a:bodyPr/>
                    <a:lstStyle/>
                    <a:p>
                      <a:pPr algn="ctr">
                        <a:lnSpc>
                          <a:spcPct val="107000"/>
                        </a:lnSpc>
                        <a:spcAft>
                          <a:spcPts val="800"/>
                        </a:spcAft>
                      </a:pPr>
                      <a:r>
                        <a:rPr lang="en-US" sz="1100">
                          <a:effectLst/>
                        </a:rPr>
                        <a:t>6</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vMerge="1">
                  <a:txBody>
                    <a:bodyPr/>
                    <a:lstStyle/>
                    <a:p>
                      <a:endParaRPr lang="vi-VN"/>
                    </a:p>
                  </a:txBody>
                  <a:tcPr/>
                </a:tc>
                <a:tc>
                  <a:txBody>
                    <a:bodyPr/>
                    <a:lstStyle/>
                    <a:p>
                      <a:pPr algn="ctr">
                        <a:lnSpc>
                          <a:spcPct val="107000"/>
                        </a:lnSpc>
                        <a:spcAft>
                          <a:spcPts val="800"/>
                        </a:spcAft>
                      </a:pPr>
                      <a:r>
                        <a:rPr lang="en-US" sz="1100">
                          <a:effectLst/>
                        </a:rPr>
                        <a:t>View </a:t>
                      </a:r>
                      <a:r>
                        <a:rPr lang="vi-VN" sz="1100">
                          <a:effectLst/>
                        </a:rPr>
                        <a:t>categories</a:t>
                      </a:r>
                      <a:r>
                        <a:rPr lang="en-US" sz="1100">
                          <a:effectLst/>
                        </a:rPr>
                        <a:t> list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Huy</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335168416"/>
                  </a:ext>
                </a:extLst>
              </a:tr>
              <a:tr h="171343">
                <a:tc>
                  <a:txBody>
                    <a:bodyPr/>
                    <a:lstStyle/>
                    <a:p>
                      <a:pPr algn="ctr">
                        <a:lnSpc>
                          <a:spcPct val="107000"/>
                        </a:lnSpc>
                        <a:spcAft>
                          <a:spcPts val="800"/>
                        </a:spcAft>
                      </a:pPr>
                      <a:r>
                        <a:rPr lang="en-US" sz="1100">
                          <a:effectLst/>
                        </a:rPr>
                        <a:t>7</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Product reviews</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Đạt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extLst>
                  <a:ext uri="{0D108BD9-81ED-4DB2-BD59-A6C34878D82A}">
                    <a16:rowId xmlns:a16="http://schemas.microsoft.com/office/drawing/2014/main" val="2996623954"/>
                  </a:ext>
                </a:extLst>
              </a:tr>
              <a:tr h="167367">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extLst>
                  <a:ext uri="{0D108BD9-81ED-4DB2-BD59-A6C34878D82A}">
                    <a16:rowId xmlns:a16="http://schemas.microsoft.com/office/drawing/2014/main" val="3175787153"/>
                  </a:ext>
                </a:extLst>
              </a:tr>
              <a:tr h="171343">
                <a:tc>
                  <a:txBody>
                    <a:bodyPr/>
                    <a:lstStyle/>
                    <a:p>
                      <a:pPr algn="ctr">
                        <a:lnSpc>
                          <a:spcPct val="107000"/>
                        </a:lnSpc>
                        <a:spcAft>
                          <a:spcPts val="800"/>
                        </a:spcAft>
                      </a:pPr>
                      <a:r>
                        <a:rPr lang="en-US" sz="1100">
                          <a:effectLst/>
                        </a:rPr>
                        <a:t>1</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rowSpan="7">
                  <a:txBody>
                    <a:bodyPr/>
                    <a:lstStyle/>
                    <a:p>
                      <a:pPr algn="ctr">
                        <a:lnSpc>
                          <a:spcPct val="107000"/>
                        </a:lnSpc>
                        <a:spcAft>
                          <a:spcPts val="800"/>
                        </a:spcAft>
                      </a:pPr>
                      <a:r>
                        <a:rPr lang="en-US" sz="1100">
                          <a:effectLst/>
                        </a:rPr>
                        <a:t>Registered customers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a:txBody>
                    <a:bodyPr/>
                    <a:lstStyle/>
                    <a:p>
                      <a:pPr algn="ctr">
                        <a:lnSpc>
                          <a:spcPct val="107000"/>
                        </a:lnSpc>
                        <a:spcAft>
                          <a:spcPts val="800"/>
                        </a:spcAft>
                      </a:pPr>
                      <a:r>
                        <a:rPr lang="en-US" sz="1100">
                          <a:effectLst/>
                        </a:rPr>
                        <a:t>Log in</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a:txBody>
                    <a:bodyPr/>
                    <a:lstStyle/>
                    <a:p>
                      <a:pPr algn="ctr">
                        <a:lnSpc>
                          <a:spcPct val="107000"/>
                        </a:lnSpc>
                        <a:spcAft>
                          <a:spcPts val="800"/>
                        </a:spcAft>
                      </a:pPr>
                      <a:r>
                        <a:rPr lang="en-US" sz="1100">
                          <a:effectLst/>
                        </a:rPr>
                        <a:t>Huy</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1047013686"/>
                  </a:ext>
                </a:extLst>
              </a:tr>
              <a:tr h="171343">
                <a:tc>
                  <a:txBody>
                    <a:bodyPr/>
                    <a:lstStyle/>
                    <a:p>
                      <a:pPr algn="ctr">
                        <a:lnSpc>
                          <a:spcPct val="107000"/>
                        </a:lnSpc>
                        <a:spcAft>
                          <a:spcPts val="800"/>
                        </a:spcAft>
                      </a:pPr>
                      <a:r>
                        <a:rPr lang="en-US" sz="1100">
                          <a:effectLst/>
                        </a:rPr>
                        <a:t>2</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vMerge="1">
                  <a:txBody>
                    <a:bodyPr/>
                    <a:lstStyle/>
                    <a:p>
                      <a:endParaRPr lang="vi-VN"/>
                    </a:p>
                  </a:txBody>
                  <a:tcPr/>
                </a:tc>
                <a:tc>
                  <a:txBody>
                    <a:bodyPr/>
                    <a:lstStyle/>
                    <a:p>
                      <a:pPr algn="ctr">
                        <a:lnSpc>
                          <a:spcPct val="107000"/>
                        </a:lnSpc>
                        <a:spcAft>
                          <a:spcPts val="800"/>
                        </a:spcAft>
                      </a:pPr>
                      <a:r>
                        <a:rPr lang="en-US" sz="1100">
                          <a:effectLst/>
                        </a:rPr>
                        <a:t>Log out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a:txBody>
                    <a:bodyPr/>
                    <a:lstStyle/>
                    <a:p>
                      <a:pPr algn="ctr">
                        <a:lnSpc>
                          <a:spcPct val="107000"/>
                        </a:lnSpc>
                        <a:spcAft>
                          <a:spcPts val="800"/>
                        </a:spcAft>
                      </a:pPr>
                      <a:r>
                        <a:rPr lang="en-US" sz="1100">
                          <a:effectLst/>
                        </a:rPr>
                        <a:t>Huy</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1551174054"/>
                  </a:ext>
                </a:extLst>
              </a:tr>
              <a:tr h="171343">
                <a:tc>
                  <a:txBody>
                    <a:bodyPr/>
                    <a:lstStyle/>
                    <a:p>
                      <a:pPr algn="ctr">
                        <a:lnSpc>
                          <a:spcPct val="107000"/>
                        </a:lnSpc>
                        <a:spcAft>
                          <a:spcPts val="800"/>
                        </a:spcAft>
                      </a:pPr>
                      <a:r>
                        <a:rPr lang="en-US" sz="1100">
                          <a:effectLst/>
                        </a:rPr>
                        <a:t>3</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vMerge="1">
                  <a:txBody>
                    <a:bodyPr/>
                    <a:lstStyle/>
                    <a:p>
                      <a:endParaRPr lang="vi-VN"/>
                    </a:p>
                  </a:txBody>
                  <a:tcPr/>
                </a:tc>
                <a:tc>
                  <a:txBody>
                    <a:bodyPr/>
                    <a:lstStyle/>
                    <a:p>
                      <a:pPr algn="ctr">
                        <a:lnSpc>
                          <a:spcPct val="107000"/>
                        </a:lnSpc>
                        <a:spcAft>
                          <a:spcPts val="800"/>
                        </a:spcAft>
                      </a:pPr>
                      <a:r>
                        <a:rPr lang="en-US" sz="1100">
                          <a:effectLst/>
                        </a:rPr>
                        <a:t>Manage personal information</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a:txBody>
                    <a:bodyPr/>
                    <a:lstStyle/>
                    <a:p>
                      <a:pPr algn="ctr">
                        <a:lnSpc>
                          <a:spcPct val="107000"/>
                        </a:lnSpc>
                        <a:spcAft>
                          <a:spcPts val="800"/>
                        </a:spcAft>
                      </a:pPr>
                      <a:r>
                        <a:rPr lang="en-US" sz="1100">
                          <a:effectLst/>
                        </a:rPr>
                        <a:t>Hòa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 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 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1897132488"/>
                  </a:ext>
                </a:extLst>
              </a:tr>
              <a:tr h="171343">
                <a:tc>
                  <a:txBody>
                    <a:bodyPr/>
                    <a:lstStyle/>
                    <a:p>
                      <a:pPr algn="ctr">
                        <a:lnSpc>
                          <a:spcPct val="107000"/>
                        </a:lnSpc>
                        <a:spcAft>
                          <a:spcPts val="800"/>
                        </a:spcAft>
                      </a:pPr>
                      <a:r>
                        <a:rPr lang="en-US" sz="1100">
                          <a:effectLst/>
                        </a:rPr>
                        <a:t>4</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vMerge="1">
                  <a:txBody>
                    <a:bodyPr/>
                    <a:lstStyle/>
                    <a:p>
                      <a:endParaRPr lang="vi-VN"/>
                    </a:p>
                  </a:txBody>
                  <a:tcPr/>
                </a:tc>
                <a:tc>
                  <a:txBody>
                    <a:bodyPr/>
                    <a:lstStyle/>
                    <a:p>
                      <a:pPr algn="ctr">
                        <a:lnSpc>
                          <a:spcPct val="107000"/>
                        </a:lnSpc>
                        <a:spcAft>
                          <a:spcPts val="800"/>
                        </a:spcAft>
                      </a:pPr>
                      <a:r>
                        <a:rPr lang="en-US" sz="1100">
                          <a:effectLst/>
                        </a:rPr>
                        <a:t>Add products to the cart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Trung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2231435938"/>
                  </a:ext>
                </a:extLst>
              </a:tr>
              <a:tr h="171343">
                <a:tc>
                  <a:txBody>
                    <a:bodyPr/>
                    <a:lstStyle/>
                    <a:p>
                      <a:pPr algn="ctr">
                        <a:lnSpc>
                          <a:spcPct val="107000"/>
                        </a:lnSpc>
                        <a:spcAft>
                          <a:spcPts val="800"/>
                        </a:spcAft>
                      </a:pPr>
                      <a:r>
                        <a:rPr lang="en-US" sz="1100">
                          <a:effectLst/>
                        </a:rPr>
                        <a:t>5</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vMerge="1">
                  <a:txBody>
                    <a:bodyPr/>
                    <a:lstStyle/>
                    <a:p>
                      <a:endParaRPr lang="vi-VN"/>
                    </a:p>
                  </a:txBody>
                  <a:tcPr/>
                </a:tc>
                <a:tc>
                  <a:txBody>
                    <a:bodyPr/>
                    <a:lstStyle/>
                    <a:p>
                      <a:pPr algn="ctr">
                        <a:lnSpc>
                          <a:spcPct val="107000"/>
                        </a:lnSpc>
                        <a:spcAft>
                          <a:spcPts val="800"/>
                        </a:spcAft>
                      </a:pPr>
                      <a:r>
                        <a:rPr lang="en-US" sz="1100">
                          <a:effectLst/>
                        </a:rPr>
                        <a:t>Manage shopping cart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Hòa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1080835549"/>
                  </a:ext>
                </a:extLst>
              </a:tr>
              <a:tr h="171343">
                <a:tc>
                  <a:txBody>
                    <a:bodyPr/>
                    <a:lstStyle/>
                    <a:p>
                      <a:pPr algn="ctr">
                        <a:lnSpc>
                          <a:spcPct val="107000"/>
                        </a:lnSpc>
                        <a:spcAft>
                          <a:spcPts val="800"/>
                        </a:spcAft>
                      </a:pPr>
                      <a:r>
                        <a:rPr lang="en-US" sz="1100">
                          <a:effectLst/>
                        </a:rPr>
                        <a:t>6</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vMerge="1">
                  <a:txBody>
                    <a:bodyPr/>
                    <a:lstStyle/>
                    <a:p>
                      <a:endParaRPr lang="vi-VN"/>
                    </a:p>
                  </a:txBody>
                  <a:tcPr/>
                </a:tc>
                <a:tc>
                  <a:txBody>
                    <a:bodyPr/>
                    <a:lstStyle/>
                    <a:p>
                      <a:pPr algn="ctr">
                        <a:lnSpc>
                          <a:spcPct val="107000"/>
                        </a:lnSpc>
                        <a:spcAft>
                          <a:spcPts val="800"/>
                        </a:spcAft>
                      </a:pPr>
                      <a:r>
                        <a:rPr lang="en-US" sz="1100">
                          <a:effectLst/>
                        </a:rPr>
                        <a:t>Order Management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Trung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64964529"/>
                  </a:ext>
                </a:extLst>
              </a:tr>
              <a:tr h="171343">
                <a:tc>
                  <a:txBody>
                    <a:bodyPr/>
                    <a:lstStyle/>
                    <a:p>
                      <a:pPr algn="ctr">
                        <a:lnSpc>
                          <a:spcPct val="107000"/>
                        </a:lnSpc>
                        <a:spcAft>
                          <a:spcPts val="800"/>
                        </a:spcAft>
                      </a:pPr>
                      <a:r>
                        <a:rPr lang="en-US" sz="1100">
                          <a:effectLst/>
                        </a:rPr>
                        <a:t>7</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vMerge="1">
                  <a:txBody>
                    <a:bodyPr/>
                    <a:lstStyle/>
                    <a:p>
                      <a:endParaRPr lang="vi-VN"/>
                    </a:p>
                  </a:txBody>
                  <a:tcPr/>
                </a:tc>
                <a:tc>
                  <a:txBody>
                    <a:bodyPr/>
                    <a:lstStyle/>
                    <a:p>
                      <a:pPr algn="ctr">
                        <a:lnSpc>
                          <a:spcPct val="107000"/>
                        </a:lnSpc>
                        <a:spcAft>
                          <a:spcPts val="800"/>
                        </a:spcAft>
                      </a:pPr>
                      <a:r>
                        <a:rPr lang="en-US" sz="1100">
                          <a:effectLst/>
                        </a:rPr>
                        <a:t>Product reviews</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Đạt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4087156051"/>
                  </a:ext>
                </a:extLst>
              </a:tr>
              <a:tr h="167367">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extLst>
                  <a:ext uri="{0D108BD9-81ED-4DB2-BD59-A6C34878D82A}">
                    <a16:rowId xmlns:a16="http://schemas.microsoft.com/office/drawing/2014/main" val="915208866"/>
                  </a:ext>
                </a:extLst>
              </a:tr>
              <a:tr h="167367">
                <a:tc>
                  <a:txBody>
                    <a:bodyPr/>
                    <a:lstStyle/>
                    <a:p>
                      <a:pPr algn="ctr">
                        <a:lnSpc>
                          <a:spcPct val="107000"/>
                        </a:lnSpc>
                        <a:spcAft>
                          <a:spcPts val="800"/>
                        </a:spcAft>
                      </a:pPr>
                      <a:r>
                        <a:rPr lang="en-US" sz="1100">
                          <a:effectLst/>
                        </a:rPr>
                        <a:t>1</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rowSpan="4">
                  <a:txBody>
                    <a:bodyPr/>
                    <a:lstStyle/>
                    <a:p>
                      <a:pPr algn="ctr">
                        <a:lnSpc>
                          <a:spcPct val="107000"/>
                        </a:lnSpc>
                        <a:spcAft>
                          <a:spcPts val="800"/>
                        </a:spcAft>
                      </a:pPr>
                      <a:r>
                        <a:rPr lang="en-US" sz="1100">
                          <a:effectLst/>
                        </a:rPr>
                        <a:t>Báo cáo</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rowSpan="2">
                  <a:txBody>
                    <a:bodyPr/>
                    <a:lstStyle/>
                    <a:p>
                      <a:pPr algn="ctr">
                        <a:lnSpc>
                          <a:spcPct val="107000"/>
                        </a:lnSpc>
                        <a:spcAft>
                          <a:spcPts val="800"/>
                        </a:spcAft>
                      </a:pPr>
                      <a:r>
                        <a:rPr lang="en-US" sz="1100">
                          <a:effectLst/>
                        </a:rPr>
                        <a:t>Chương 1, Chương 3</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rowSpan="2">
                  <a:txBody>
                    <a:bodyPr/>
                    <a:lstStyle/>
                    <a:p>
                      <a:pPr algn="ctr">
                        <a:lnSpc>
                          <a:spcPct val="107000"/>
                        </a:lnSpc>
                        <a:spcAft>
                          <a:spcPts val="800"/>
                        </a:spcAft>
                      </a:pPr>
                      <a:r>
                        <a:rPr lang="en-US" sz="1100">
                          <a:effectLst/>
                        </a:rPr>
                        <a:t>Đạt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rowSpan="2">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rowSpan="2"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rowSpan="2"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187903647"/>
                  </a:ext>
                </a:extLst>
              </a:tr>
              <a:tr h="167367">
                <a:tc>
                  <a:txBody>
                    <a:bodyPr/>
                    <a:lstStyle/>
                    <a:p>
                      <a:pPr algn="ctr">
                        <a:lnSpc>
                          <a:spcPct val="107000"/>
                        </a:lnSpc>
                        <a:spcAft>
                          <a:spcPts val="800"/>
                        </a:spcAft>
                      </a:pPr>
                      <a:r>
                        <a:rPr lang="en-US" sz="1100">
                          <a:effectLst/>
                        </a:rPr>
                        <a:t>2</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vMerge="1">
                  <a:txBody>
                    <a:bodyPr/>
                    <a:lstStyle/>
                    <a:p>
                      <a:endParaRPr lang="vi-VN"/>
                    </a:p>
                  </a:txBody>
                  <a:tcPr/>
                </a:tc>
                <a:tc vMerge="1">
                  <a:txBody>
                    <a:bodyPr/>
                    <a:lstStyle/>
                    <a:p>
                      <a:endParaRPr lang="vi-VN"/>
                    </a:p>
                  </a:txBody>
                  <a:tcPr/>
                </a:tc>
                <a:tc vMerge="1">
                  <a:txBody>
                    <a:bodyPr/>
                    <a:lstStyle/>
                    <a:p>
                      <a:endParaRPr lang="vi-VN"/>
                    </a:p>
                  </a:txBody>
                  <a:tcPr/>
                </a:tc>
                <a:tc vMerge="1">
                  <a:txBody>
                    <a:bodyPr/>
                    <a:lstStyle/>
                    <a:p>
                      <a:endParaRPr lang="vi-VN"/>
                    </a:p>
                  </a:txBody>
                  <a:tcPr/>
                </a:tc>
                <a:tc gridSpan="2" vMerge="1">
                  <a:txBody>
                    <a:bodyPr/>
                    <a:lstStyle/>
                    <a:p>
                      <a:endParaRPr lang="vi-VN"/>
                    </a:p>
                  </a:txBody>
                  <a:tcPr/>
                </a:tc>
                <a:tc hMerge="1" v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3161505342"/>
                  </a:ext>
                </a:extLst>
              </a:tr>
              <a:tr h="167367">
                <a:tc>
                  <a:txBody>
                    <a:bodyPr/>
                    <a:lstStyle/>
                    <a:p>
                      <a:pPr algn="ctr">
                        <a:lnSpc>
                          <a:spcPct val="107000"/>
                        </a:lnSpc>
                        <a:spcAft>
                          <a:spcPts val="800"/>
                        </a:spcAft>
                      </a:pPr>
                      <a:r>
                        <a:rPr lang="en-US" sz="1100">
                          <a:effectLst/>
                        </a:rPr>
                        <a:t>3</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vMerge="1">
                  <a:txBody>
                    <a:bodyPr/>
                    <a:lstStyle/>
                    <a:p>
                      <a:endParaRPr lang="vi-VN"/>
                    </a:p>
                  </a:txBody>
                  <a:tcPr/>
                </a:tc>
                <a:tc rowSpan="2">
                  <a:txBody>
                    <a:bodyPr/>
                    <a:lstStyle/>
                    <a:p>
                      <a:pPr algn="ctr">
                        <a:lnSpc>
                          <a:spcPct val="107000"/>
                        </a:lnSpc>
                        <a:spcAft>
                          <a:spcPts val="800"/>
                        </a:spcAft>
                      </a:pPr>
                      <a:r>
                        <a:rPr lang="en-US" sz="1100">
                          <a:effectLst/>
                        </a:rPr>
                        <a:t>Chương 2</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rowSpan="2">
                  <a:txBody>
                    <a:bodyPr/>
                    <a:lstStyle/>
                    <a:p>
                      <a:pPr algn="ctr">
                        <a:lnSpc>
                          <a:spcPct val="107000"/>
                        </a:lnSpc>
                        <a:spcAft>
                          <a:spcPts val="800"/>
                        </a:spcAft>
                      </a:pPr>
                      <a:r>
                        <a:rPr lang="en-US" sz="1100">
                          <a:effectLst/>
                        </a:rPr>
                        <a:t>Huy</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rowSpan="2">
                  <a:txBody>
                    <a:bodyPr/>
                    <a:lstStyle/>
                    <a:p>
                      <a:pPr algn="ctr">
                        <a:lnSpc>
                          <a:spcPct val="107000"/>
                        </a:lnSpc>
                        <a:spcAft>
                          <a:spcPts val="800"/>
                        </a:spcAft>
                      </a:pPr>
                      <a:r>
                        <a:rPr lang="en-US" sz="1100">
                          <a:effectLst/>
                        </a:rPr>
                        <a:t>100%</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rowSpan="2" gridSpan="2">
                  <a:txBody>
                    <a:bodyPr/>
                    <a:lstStyle/>
                    <a:p>
                      <a:pPr algn="ctr">
                        <a:lnSpc>
                          <a:spcPct val="107000"/>
                        </a:lnSpc>
                        <a:spcAft>
                          <a:spcPts val="800"/>
                        </a:spcAft>
                      </a:pPr>
                      <a:r>
                        <a:rPr lang="en-US" sz="1100">
                          <a:effectLst/>
                        </a:rPr>
                        <a:t>Đã xong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rowSpan="2" h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3544865416"/>
                  </a:ext>
                </a:extLst>
              </a:tr>
              <a:tr h="167367">
                <a:tc>
                  <a:txBody>
                    <a:bodyPr/>
                    <a:lstStyle/>
                    <a:p>
                      <a:pPr algn="ctr">
                        <a:lnSpc>
                          <a:spcPct val="107000"/>
                        </a:lnSpc>
                        <a:spcAft>
                          <a:spcPts val="800"/>
                        </a:spcAft>
                      </a:pPr>
                      <a:r>
                        <a:rPr lang="en-US" sz="1100">
                          <a:effectLst/>
                        </a:rPr>
                        <a:t>4</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ctr"/>
                </a:tc>
                <a:tc vMerge="1">
                  <a:txBody>
                    <a:bodyPr/>
                    <a:lstStyle/>
                    <a:p>
                      <a:endParaRPr lang="vi-VN"/>
                    </a:p>
                  </a:txBody>
                  <a:tcPr/>
                </a:tc>
                <a:tc vMerge="1">
                  <a:txBody>
                    <a:bodyPr/>
                    <a:lstStyle/>
                    <a:p>
                      <a:endParaRPr lang="vi-VN"/>
                    </a:p>
                  </a:txBody>
                  <a:tcPr/>
                </a:tc>
                <a:tc vMerge="1">
                  <a:txBody>
                    <a:bodyPr/>
                    <a:lstStyle/>
                    <a:p>
                      <a:endParaRPr lang="vi-VN"/>
                    </a:p>
                  </a:txBody>
                  <a:tcPr/>
                </a:tc>
                <a:tc vMerge="1">
                  <a:txBody>
                    <a:bodyPr/>
                    <a:lstStyle/>
                    <a:p>
                      <a:endParaRPr lang="vi-VN"/>
                    </a:p>
                  </a:txBody>
                  <a:tcPr/>
                </a:tc>
                <a:tc gridSpan="2" vMerge="1">
                  <a:txBody>
                    <a:bodyPr/>
                    <a:lstStyle/>
                    <a:p>
                      <a:endParaRPr lang="vi-VN"/>
                    </a:p>
                  </a:txBody>
                  <a:tcPr/>
                </a:tc>
                <a:tc hMerge="1" vMerge="1">
                  <a:txBody>
                    <a:bodyPr/>
                    <a:lstStyle/>
                    <a:p>
                      <a:endParaRPr lang="vi-VN"/>
                    </a:p>
                  </a:txBody>
                  <a:tcPr/>
                </a:tc>
                <a:tc gridSpan="2">
                  <a:txBody>
                    <a:bodyPr/>
                    <a:lstStyle/>
                    <a:p>
                      <a:pPr>
                        <a:lnSpc>
                          <a:spcPct val="107000"/>
                        </a:lnSpc>
                        <a:spcAft>
                          <a:spcPts val="800"/>
                        </a:spcAft>
                      </a:pPr>
                      <a:r>
                        <a:rPr lang="vi-VN"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tc>
                <a:tc hMerge="1">
                  <a:txBody>
                    <a:bodyPr/>
                    <a:lstStyle/>
                    <a:p>
                      <a:endParaRPr lang="vi-VN"/>
                    </a:p>
                  </a:txBody>
                  <a:tcPr/>
                </a:tc>
                <a:extLst>
                  <a:ext uri="{0D108BD9-81ED-4DB2-BD59-A6C34878D82A}">
                    <a16:rowId xmlns:a16="http://schemas.microsoft.com/office/drawing/2014/main" val="3602241754"/>
                  </a:ext>
                </a:extLst>
              </a:tr>
              <a:tr h="167367">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gridSpan="2">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tc hMerge="1">
                  <a:txBody>
                    <a:bodyPr/>
                    <a:lstStyle/>
                    <a:p>
                      <a:endParaRPr lang="vi-VN"/>
                    </a:p>
                  </a:txBody>
                  <a:tcPr/>
                </a:tc>
                <a:tc>
                  <a:txBody>
                    <a:bodyPr/>
                    <a:lstStyle/>
                    <a:p>
                      <a:pPr algn="ctr">
                        <a:lnSpc>
                          <a:spcPct val="107000"/>
                        </a:lnSpc>
                        <a:spcAft>
                          <a:spcPts val="800"/>
                        </a:spcAft>
                      </a:pPr>
                      <a:r>
                        <a:rPr lang="en-US" sz="1100">
                          <a:effectLst/>
                        </a:rPr>
                        <a:t>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6553" marR="46553" marT="0" marB="0" anchor="b"/>
                </a:tc>
                <a:extLst>
                  <a:ext uri="{0D108BD9-81ED-4DB2-BD59-A6C34878D82A}">
                    <a16:rowId xmlns:a16="http://schemas.microsoft.com/office/drawing/2014/main" val="3087840679"/>
                  </a:ext>
                </a:extLst>
              </a:tr>
            </a:tbl>
          </a:graphicData>
        </a:graphic>
      </p:graphicFrame>
    </p:spTree>
    <p:extLst>
      <p:ext uri="{BB962C8B-B14F-4D97-AF65-F5344CB8AC3E}">
        <p14:creationId xmlns:p14="http://schemas.microsoft.com/office/powerpoint/2010/main" val="43216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Văn học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_50521053_TF03431380_Win32" id="{97A0B05D-6A43-465A-975C-5643A4A8F354}" vid="{9870D970-F83A-40C9-94BE-B2C804BC00AB}"/>
    </a:ext>
  </a:extLst>
</a:theme>
</file>

<file path=ppt/theme/theme2.xml><?xml version="1.0" encoding="utf-8"?>
<a:theme xmlns:a="http://schemas.openxmlformats.org/drawingml/2006/main" name="Chủ đề Offic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DDBB83-77C1-4099-A0AA-289882E745E2}">
  <ds:schemaRefs>
    <ds:schemaRef ds:uri="4873beb7-5857-4685-be1f-d57550cc96cc"/>
    <ds:schemaRef ds:uri="http://schemas.openxmlformats.org/package/2006/metadata/core-properties"/>
    <ds:schemaRef ds:uri="http://schemas.microsoft.com/office/2006/documentManagement/types"/>
    <ds:schemaRef ds:uri="http://www.w3.org/XML/1998/namespace"/>
    <ds:schemaRef ds:uri="http://purl.org/dc/elements/1.1/"/>
    <ds:schemaRef ds:uri="http://purl.org/dc/dcmitype/"/>
    <ds:schemaRef ds:uri="http://schemas.microsoft.com/office/2006/metadata/properties"/>
    <ds:schemaRef ds:uri="http://purl.org/dc/terms/"/>
    <ds:schemaRef ds:uri="http://schemas.microsoft.com/office/infopath/2007/PartnerControls"/>
  </ds:schemaRefs>
</ds:datastoreItem>
</file>

<file path=customXml/itemProps3.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1000</TotalTime>
  <Words>2882</Words>
  <Application>Microsoft Office PowerPoint</Application>
  <PresentationFormat>Widescreen</PresentationFormat>
  <Paragraphs>397</Paragraphs>
  <Slides>57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Courier New</vt:lpstr>
      <vt:lpstr>Plantagenet Cherokee</vt:lpstr>
      <vt:lpstr>Times New Roman</vt:lpstr>
      <vt:lpstr>Wingdings</vt:lpstr>
      <vt:lpstr>Văn học 16x9</vt:lpstr>
      <vt:lpstr>BÁO CÁO Đồ án</vt:lpstr>
      <vt:lpstr>Thành viên:</vt:lpstr>
      <vt:lpstr>Giới thiệu website &lt; A. Đạt &gt;</vt:lpstr>
      <vt:lpstr>Mô hình Use Case website &lt; A. Đạt &gt;</vt:lpstr>
      <vt:lpstr>PowerPoint Presentation</vt:lpstr>
      <vt:lpstr>PowerPoint Presentation</vt:lpstr>
      <vt:lpstr>Mô tả CSDL</vt:lpstr>
      <vt:lpstr>Mô tả CSDL</vt:lpstr>
      <vt:lpstr>Phân công công việc :</vt:lpstr>
      <vt:lpstr>PowerPoint Presentation</vt:lpstr>
      <vt:lpstr>Đăng ký</vt:lpstr>
      <vt:lpstr>Xem danh sách sản phẩm</vt:lpstr>
      <vt:lpstr>Tìm sản phẩm</vt:lpstr>
      <vt:lpstr>Xem chi tiết sản phẩm</vt:lpstr>
      <vt:lpstr>Xem đánh giá sản phẩm</vt:lpstr>
      <vt:lpstr>PowerPoint Presentation</vt:lpstr>
      <vt:lpstr>Đăng nhập</vt:lpstr>
      <vt:lpstr>Đăng xuất</vt:lpstr>
      <vt:lpstr>Quản lý thông tin cá nhân</vt:lpstr>
      <vt:lpstr>Xem danh sách sản phẩm</vt:lpstr>
      <vt:lpstr>Xem chi tiết sản phẩm</vt:lpstr>
      <vt:lpstr>Thêm sản phẩm vào giỏ hàng</vt:lpstr>
      <vt:lpstr>Quản lý giỏ hàng</vt:lpstr>
      <vt:lpstr>Đặt hàng</vt:lpstr>
      <vt:lpstr>Xem và đánh giá sản phẩm</vt:lpstr>
      <vt:lpstr>Tìm sản phẩm</vt:lpstr>
      <vt:lpstr>PowerPoint Presentation</vt:lpstr>
      <vt:lpstr>Đăng nhập</vt:lpstr>
      <vt:lpstr>Đăng xuất</vt:lpstr>
      <vt:lpstr>Quản lý thông tin cá nhân</vt:lpstr>
      <vt:lpstr>Quản lý tài khoản</vt:lpstr>
      <vt:lpstr>Quản lý tài khoản</vt:lpstr>
      <vt:lpstr>Quản lý tài khoản</vt:lpstr>
      <vt:lpstr>Quản lý tài khoản</vt:lpstr>
      <vt:lpstr>Quản lý sản phẩm</vt:lpstr>
      <vt:lpstr>Quản lý sản phẩm</vt:lpstr>
      <vt:lpstr>Quản lý sản phẩm</vt:lpstr>
      <vt:lpstr>Quản lý sản phẩm</vt:lpstr>
      <vt:lpstr>Quản lý đơn đặt hàng</vt:lpstr>
      <vt:lpstr>Quản lý đơn đặt hàng</vt:lpstr>
      <vt:lpstr>Quản lý đơn đặt hàng</vt:lpstr>
      <vt:lpstr>Quản lý đánh giá </vt:lpstr>
      <vt:lpstr>Quản lý đánh giá </vt:lpstr>
      <vt:lpstr>Quản lý loại sản phẩm</vt:lpstr>
      <vt:lpstr>Quản lý loại sản phẩm</vt:lpstr>
      <vt:lpstr>Quản lý loại sản phẩm</vt:lpstr>
      <vt:lpstr>Quản lý loại sản phẩm</vt:lpstr>
      <vt:lpstr>Quản lý hãng sản phẩm</vt:lpstr>
      <vt:lpstr>Quản lý hãng sản phẩm</vt:lpstr>
      <vt:lpstr>Quản lý hãng sản phẩm</vt:lpstr>
      <vt:lpstr>Quản lý hãng sản phẩm</vt:lpstr>
      <vt:lpstr>Kết luận</vt:lpstr>
      <vt:lpstr>Kết luận</vt:lpstr>
      <vt:lpstr>Kết luận</vt:lpstr>
      <vt:lpstr>Kết luận</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QUÁ TRÌNH CÔNG VIỆC</dc:title>
  <dc:creator>Administrator</dc:creator>
  <cp:lastModifiedBy>ADMIN</cp:lastModifiedBy>
  <cp:revision>53</cp:revision>
  <dcterms:created xsi:type="dcterms:W3CDTF">2021-05-18T00:32:44Z</dcterms:created>
  <dcterms:modified xsi:type="dcterms:W3CDTF">2021-06-22T02:50:06Z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